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5" r:id="rId2"/>
    <p:sldId id="256" r:id="rId3"/>
    <p:sldId id="265" r:id="rId4"/>
    <p:sldId id="270" r:id="rId5"/>
    <p:sldId id="288" r:id="rId6"/>
    <p:sldId id="284" r:id="rId7"/>
    <p:sldId id="287" r:id="rId8"/>
    <p:sldId id="269" r:id="rId9"/>
    <p:sldId id="281" r:id="rId10"/>
    <p:sldId id="283" r:id="rId11"/>
    <p:sldId id="282" r:id="rId12"/>
    <p:sldId id="286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66" d="100"/>
          <a:sy n="66" d="100"/>
        </p:scale>
        <p:origin x="668" y="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3CC6D8-DEFC-45FD-8207-E1ECCC27EA85}" type="doc">
      <dgm:prSet loTypeId="urn:microsoft.com/office/officeart/2005/8/layout/lProcess1" loCatId="process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516A4DDC-76BD-494E-B503-625555CCBC4A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Step 1 </a:t>
          </a:r>
          <a:r>
            <a:rPr lang="en-US" b="1" i="0" dirty="0"/>
            <a:t>Divide and Conquer Approach:</a:t>
          </a:r>
          <a:endParaRPr lang="en-US" dirty="0"/>
        </a:p>
      </dgm:t>
    </dgm:pt>
    <dgm:pt modelId="{133DE2D2-6278-469E-8A80-F71EA996A07A}" type="parTrans" cxnId="{7B595755-BE81-46A0-903D-004D1EF6EE33}">
      <dgm:prSet/>
      <dgm:spPr/>
      <dgm:t>
        <a:bodyPr/>
        <a:lstStyle/>
        <a:p>
          <a:endParaRPr lang="en-US"/>
        </a:p>
      </dgm:t>
    </dgm:pt>
    <dgm:pt modelId="{AE4D7DCA-0B66-4207-B896-C721B2CB4C13}" type="sibTrans" cxnId="{7B595755-BE81-46A0-903D-004D1EF6EE33}">
      <dgm:prSet/>
      <dgm:spPr/>
      <dgm:t>
        <a:bodyPr/>
        <a:lstStyle/>
        <a:p>
          <a:endParaRPr lang="en-US"/>
        </a:p>
      </dgm:t>
    </dgm:pt>
    <dgm:pt modelId="{41E3B52E-71B8-4BD0-B1ED-D051FFB12506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Step 2 </a:t>
          </a:r>
          <a:r>
            <a:rPr lang="en-US" b="1" i="0" dirty="0"/>
            <a:t>Recursive Exploration:</a:t>
          </a:r>
          <a:endParaRPr lang="en-US" b="0" i="0" dirty="0"/>
        </a:p>
        <a:p>
          <a:endParaRPr lang="en-US" dirty="0"/>
        </a:p>
      </dgm:t>
    </dgm:pt>
    <dgm:pt modelId="{DA206B73-34B1-48E4-A513-9978853BF217}" type="parTrans" cxnId="{0F0D3551-AF94-422C-87FE-80E4E27CB025}">
      <dgm:prSet/>
      <dgm:spPr/>
      <dgm:t>
        <a:bodyPr/>
        <a:lstStyle/>
        <a:p>
          <a:endParaRPr lang="en-US"/>
        </a:p>
      </dgm:t>
    </dgm:pt>
    <dgm:pt modelId="{2436D701-8B79-4C2B-92A4-52BC1BA24775}" type="sibTrans" cxnId="{0F0D3551-AF94-422C-87FE-80E4E27CB025}">
      <dgm:prSet/>
      <dgm:spPr/>
      <dgm:t>
        <a:bodyPr/>
        <a:lstStyle/>
        <a:p>
          <a:endParaRPr lang="en-US"/>
        </a:p>
      </dgm:t>
    </dgm:pt>
    <dgm:pt modelId="{C4FF5CFA-9CEF-4C34-984A-CC28F232798F}">
      <dgm:prSet phldrT="[Text]"/>
      <dgm:spPr/>
      <dgm:t>
        <a:bodyPr/>
        <a:lstStyle/>
        <a:p>
          <a:r>
            <a:rPr lang="en-US" b="0" i="0" dirty="0"/>
            <a:t>Break problem into smaller subproblems.</a:t>
          </a:r>
          <a:endParaRPr lang="en-US" dirty="0"/>
        </a:p>
      </dgm:t>
    </dgm:pt>
    <dgm:pt modelId="{92813948-C227-4EB2-8530-43003E3CB375}" type="parTrans" cxnId="{710659EC-6706-425F-81BB-5F1E070F7D4D}">
      <dgm:prSet/>
      <dgm:spPr/>
      <dgm:t>
        <a:bodyPr/>
        <a:lstStyle/>
        <a:p>
          <a:endParaRPr lang="en-US"/>
        </a:p>
      </dgm:t>
    </dgm:pt>
    <dgm:pt modelId="{B551F8FA-E415-4EE1-BA68-D13E7D2E980B}" type="sibTrans" cxnId="{710659EC-6706-425F-81BB-5F1E070F7D4D}">
      <dgm:prSet/>
      <dgm:spPr/>
      <dgm:t>
        <a:bodyPr/>
        <a:lstStyle/>
        <a:p>
          <a:endParaRPr lang="en-US"/>
        </a:p>
      </dgm:t>
    </dgm:pt>
    <dgm:pt modelId="{5CBEC7DD-A25D-4956-9A65-6EA385F6FCB5}">
      <dgm:prSet phldrT="[Text]"/>
      <dgm:spPr/>
      <dgm:t>
        <a:bodyPr/>
        <a:lstStyle/>
        <a:p>
          <a:r>
            <a:rPr lang="en-US" b="0" i="0" dirty="0"/>
            <a:t>Apply algorithm</a:t>
          </a:r>
        </a:p>
        <a:p>
          <a:r>
            <a:rPr lang="en-US" b="0" i="0" dirty="0"/>
            <a:t> recursively to left and right.</a:t>
          </a:r>
          <a:endParaRPr lang="en-US" dirty="0"/>
        </a:p>
      </dgm:t>
    </dgm:pt>
    <dgm:pt modelId="{F342D04F-4D11-41CC-AB66-36041A902B44}" type="parTrans" cxnId="{0687A885-2354-4E9E-B313-4269283F0057}">
      <dgm:prSet/>
      <dgm:spPr/>
      <dgm:t>
        <a:bodyPr/>
        <a:lstStyle/>
        <a:p>
          <a:endParaRPr lang="en-US"/>
        </a:p>
      </dgm:t>
    </dgm:pt>
    <dgm:pt modelId="{BD0F67B1-39E4-45ED-9534-FB8F89E8EEF6}" type="sibTrans" cxnId="{0687A885-2354-4E9E-B313-4269283F0057}">
      <dgm:prSet/>
      <dgm:spPr/>
      <dgm:t>
        <a:bodyPr/>
        <a:lstStyle/>
        <a:p>
          <a:endParaRPr lang="en-US"/>
        </a:p>
      </dgm:t>
    </dgm:pt>
    <dgm:pt modelId="{33BF0E2A-2B00-40A5-832E-FC800DCA5982}">
      <dgm:prSet phldrT="[Text]"/>
      <dgm:spPr/>
      <dgm:t>
        <a:bodyPr/>
        <a:lstStyle/>
        <a:p>
          <a:r>
            <a:rPr lang="en-US" b="0" i="0" dirty="0"/>
            <a:t>Explore maximum subarrays in smaller segments.</a:t>
          </a:r>
          <a:endParaRPr lang="en-US" dirty="0"/>
        </a:p>
      </dgm:t>
    </dgm:pt>
    <dgm:pt modelId="{F8C31ED9-A2C0-4A09-A419-0AE9A44BB8DF}" type="parTrans" cxnId="{B522739A-4DEE-43CF-9357-A84EF1EEE7ED}">
      <dgm:prSet/>
      <dgm:spPr/>
      <dgm:t>
        <a:bodyPr/>
        <a:lstStyle/>
        <a:p>
          <a:endParaRPr lang="en-US"/>
        </a:p>
      </dgm:t>
    </dgm:pt>
    <dgm:pt modelId="{E373698D-1356-47A7-A591-B72BFE77C3D1}" type="sibTrans" cxnId="{B522739A-4DEE-43CF-9357-A84EF1EEE7ED}">
      <dgm:prSet/>
      <dgm:spPr/>
      <dgm:t>
        <a:bodyPr/>
        <a:lstStyle/>
        <a:p>
          <a:endParaRPr lang="en-US"/>
        </a:p>
      </dgm:t>
    </dgm:pt>
    <dgm:pt modelId="{EA587102-578B-46F3-8D9E-CEC48527A898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Step 3 </a:t>
          </a:r>
          <a:r>
            <a:rPr lang="en-US" b="1" i="0" dirty="0"/>
            <a:t>Identify Cross Subarray:</a:t>
          </a:r>
          <a:endParaRPr lang="en-US" b="0" i="0" dirty="0"/>
        </a:p>
        <a:p>
          <a:endParaRPr lang="en-US" dirty="0"/>
        </a:p>
      </dgm:t>
    </dgm:pt>
    <dgm:pt modelId="{5B4D99EA-4A7D-4EFB-95FC-BCCF98693CA7}" type="parTrans" cxnId="{A7B8947C-EA6E-47DE-814B-A0994EFA8C28}">
      <dgm:prSet/>
      <dgm:spPr/>
      <dgm:t>
        <a:bodyPr/>
        <a:lstStyle/>
        <a:p>
          <a:endParaRPr lang="en-US"/>
        </a:p>
      </dgm:t>
    </dgm:pt>
    <dgm:pt modelId="{8D504E2C-8A70-4591-8ECD-4A886FADED33}" type="sibTrans" cxnId="{A7B8947C-EA6E-47DE-814B-A0994EFA8C28}">
      <dgm:prSet/>
      <dgm:spPr/>
      <dgm:t>
        <a:bodyPr/>
        <a:lstStyle/>
        <a:p>
          <a:endParaRPr lang="en-US"/>
        </a:p>
      </dgm:t>
    </dgm:pt>
    <dgm:pt modelId="{038F6A6A-232A-44A4-9628-ADFA8F068F81}">
      <dgm:prSet phldrT="[Text]"/>
      <dgm:spPr/>
      <dgm:t>
        <a:bodyPr/>
        <a:lstStyle/>
        <a:p>
          <a:r>
            <a:rPr lang="en-US" b="0" i="0" dirty="0"/>
            <a:t>Calculate middle index (midpoint)</a:t>
          </a:r>
          <a:endParaRPr lang="en-US" dirty="0"/>
        </a:p>
      </dgm:t>
    </dgm:pt>
    <dgm:pt modelId="{403B4542-B2F8-496D-BBEA-3A684B1106F9}" type="parTrans" cxnId="{0DC50B81-769A-4AC7-8C73-8EF8D8334AA1}">
      <dgm:prSet/>
      <dgm:spPr/>
      <dgm:t>
        <a:bodyPr/>
        <a:lstStyle/>
        <a:p>
          <a:endParaRPr lang="en-US"/>
        </a:p>
      </dgm:t>
    </dgm:pt>
    <dgm:pt modelId="{ABE7D012-6867-48DA-AF76-FDB8ECBB944D}" type="sibTrans" cxnId="{0DC50B81-769A-4AC7-8C73-8EF8D8334AA1}">
      <dgm:prSet/>
      <dgm:spPr/>
      <dgm:t>
        <a:bodyPr/>
        <a:lstStyle/>
        <a:p>
          <a:endParaRPr lang="en-US"/>
        </a:p>
      </dgm:t>
    </dgm:pt>
    <dgm:pt modelId="{15982A38-A73B-4943-B138-EA0EAB77BC29}">
      <dgm:prSet phldrT="[Text]"/>
      <dgm:spPr/>
      <dgm:t>
        <a:bodyPr/>
        <a:lstStyle/>
        <a:p>
          <a:endParaRPr lang="en-US" b="0" i="0" dirty="0"/>
        </a:p>
        <a:p>
          <a:pPr>
            <a:buFont typeface="+mj-lt"/>
            <a:buAutoNum type="arabicPeriod"/>
          </a:pPr>
          <a:r>
            <a:rPr lang="en-US" b="0" i="0" dirty="0"/>
            <a:t>Find max sub array crossing the middle.</a:t>
          </a:r>
        </a:p>
        <a:p>
          <a:endParaRPr lang="en-US" dirty="0"/>
        </a:p>
      </dgm:t>
    </dgm:pt>
    <dgm:pt modelId="{7CBA4BA7-B8C9-4EC9-9C51-4E810224FE14}" type="parTrans" cxnId="{B767AB03-F7F7-492B-8158-C75E1682A10F}">
      <dgm:prSet/>
      <dgm:spPr/>
      <dgm:t>
        <a:bodyPr/>
        <a:lstStyle/>
        <a:p>
          <a:endParaRPr lang="en-US"/>
        </a:p>
      </dgm:t>
    </dgm:pt>
    <dgm:pt modelId="{9295158E-0763-4655-AD0E-61686A560F58}" type="sibTrans" cxnId="{B767AB03-F7F7-492B-8158-C75E1682A10F}">
      <dgm:prSet/>
      <dgm:spPr/>
      <dgm:t>
        <a:bodyPr/>
        <a:lstStyle/>
        <a:p>
          <a:endParaRPr lang="en-US"/>
        </a:p>
      </dgm:t>
    </dgm:pt>
    <dgm:pt modelId="{5CA89521-836B-470D-B51C-F8A4714D4EFF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Step 4 </a:t>
          </a:r>
          <a:r>
            <a:rPr lang="en-US" b="1" i="0" dirty="0"/>
            <a:t>Combine and Return:</a:t>
          </a:r>
          <a:endParaRPr lang="en-US" b="0" i="0" dirty="0"/>
        </a:p>
        <a:p>
          <a:endParaRPr lang="en-US" dirty="0"/>
        </a:p>
      </dgm:t>
    </dgm:pt>
    <dgm:pt modelId="{D7F37AAF-020D-463D-9735-A1336884A6AE}" type="parTrans" cxnId="{6D853954-67EB-442C-9F5A-866B9247A562}">
      <dgm:prSet/>
      <dgm:spPr/>
      <dgm:t>
        <a:bodyPr/>
        <a:lstStyle/>
        <a:p>
          <a:endParaRPr lang="en-US"/>
        </a:p>
      </dgm:t>
    </dgm:pt>
    <dgm:pt modelId="{C27250CA-FF59-4A03-8472-477331DB98EB}" type="sibTrans" cxnId="{6D853954-67EB-442C-9F5A-866B9247A562}">
      <dgm:prSet/>
      <dgm:spPr/>
      <dgm:t>
        <a:bodyPr/>
        <a:lstStyle/>
        <a:p>
          <a:endParaRPr lang="en-US"/>
        </a:p>
      </dgm:t>
    </dgm:pt>
    <dgm:pt modelId="{63746B76-9534-4F4F-B65B-B8A9AACC03F9}">
      <dgm:prSet phldrT="[Text]"/>
      <dgm:spPr/>
      <dgm:t>
        <a:bodyPr/>
        <a:lstStyle/>
        <a:p>
          <a:r>
            <a:rPr lang="en-US" b="0" i="0" dirty="0"/>
            <a:t>Compare maximum subarrays of left, right, and cross.</a:t>
          </a:r>
        </a:p>
        <a:p>
          <a:endParaRPr lang="en-US" dirty="0"/>
        </a:p>
      </dgm:t>
    </dgm:pt>
    <dgm:pt modelId="{525F31A2-90BB-4E18-B1F5-10D38B8099D9}" type="parTrans" cxnId="{36634D94-C210-4DDC-A75A-FBCAAFC75039}">
      <dgm:prSet/>
      <dgm:spPr/>
      <dgm:t>
        <a:bodyPr/>
        <a:lstStyle/>
        <a:p>
          <a:endParaRPr lang="en-US"/>
        </a:p>
      </dgm:t>
    </dgm:pt>
    <dgm:pt modelId="{A9C1E709-4F9E-4AAB-BB7C-51A08921302E}" type="sibTrans" cxnId="{36634D94-C210-4DDC-A75A-FBCAAFC75039}">
      <dgm:prSet/>
      <dgm:spPr/>
      <dgm:t>
        <a:bodyPr/>
        <a:lstStyle/>
        <a:p>
          <a:endParaRPr lang="en-US"/>
        </a:p>
      </dgm:t>
    </dgm:pt>
    <dgm:pt modelId="{5CB20C1A-D92D-4DED-BB1B-D113E2006C55}">
      <dgm:prSet phldrT="[Text]"/>
      <dgm:spPr/>
      <dgm:t>
        <a:bodyPr/>
        <a:lstStyle/>
        <a:p>
          <a:endParaRPr lang="en-US" b="0" i="0" dirty="0"/>
        </a:p>
        <a:p>
          <a:pPr>
            <a:buFont typeface="+mj-lt"/>
            <a:buAutoNum type="arabicPeriod"/>
          </a:pPr>
          <a:r>
            <a:rPr lang="en-US" b="0" i="0" dirty="0"/>
            <a:t>Return the maximum subarray among the three.</a:t>
          </a:r>
        </a:p>
        <a:p>
          <a:endParaRPr lang="en-US" dirty="0"/>
        </a:p>
      </dgm:t>
    </dgm:pt>
    <dgm:pt modelId="{5ABE8E5F-26E3-4C88-A09C-44363B99D147}" type="parTrans" cxnId="{D1EB8A19-014C-42AE-9F8D-325E631D8FE9}">
      <dgm:prSet/>
      <dgm:spPr/>
      <dgm:t>
        <a:bodyPr/>
        <a:lstStyle/>
        <a:p>
          <a:endParaRPr lang="en-US"/>
        </a:p>
      </dgm:t>
    </dgm:pt>
    <dgm:pt modelId="{7BA6E93A-EC79-4425-BCAD-9518E06A22F9}" type="sibTrans" cxnId="{D1EB8A19-014C-42AE-9F8D-325E631D8FE9}">
      <dgm:prSet/>
      <dgm:spPr/>
      <dgm:t>
        <a:bodyPr/>
        <a:lstStyle/>
        <a:p>
          <a:endParaRPr lang="en-US"/>
        </a:p>
      </dgm:t>
    </dgm:pt>
    <dgm:pt modelId="{C6BA9810-EE89-4317-A7AF-C3CE5AAD0A61}">
      <dgm:prSet/>
      <dgm:spPr/>
      <dgm:t>
        <a:bodyPr/>
        <a:lstStyle/>
        <a:p>
          <a:r>
            <a:rPr lang="en-US" b="0" i="0" dirty="0"/>
            <a:t>Split the array into left and right halves.</a:t>
          </a:r>
          <a:endParaRPr lang="en-US" dirty="0"/>
        </a:p>
      </dgm:t>
    </dgm:pt>
    <dgm:pt modelId="{23F8011D-C0C8-40EC-9222-6026302CCCC9}" type="parTrans" cxnId="{06A87D0C-FA1B-416F-BE8C-B65098FD61FC}">
      <dgm:prSet/>
      <dgm:spPr/>
      <dgm:t>
        <a:bodyPr/>
        <a:lstStyle/>
        <a:p>
          <a:endParaRPr lang="en-US"/>
        </a:p>
      </dgm:t>
    </dgm:pt>
    <dgm:pt modelId="{C0D62D4B-D7DF-4831-830B-44304E4DAC21}" type="sibTrans" cxnId="{06A87D0C-FA1B-416F-BE8C-B65098FD61FC}">
      <dgm:prSet/>
      <dgm:spPr/>
      <dgm:t>
        <a:bodyPr/>
        <a:lstStyle/>
        <a:p>
          <a:endParaRPr lang="en-US"/>
        </a:p>
      </dgm:t>
    </dgm:pt>
    <dgm:pt modelId="{22D8E0AF-322E-4A8E-BC3C-6E9E9A51F58F}" type="pres">
      <dgm:prSet presAssocID="{C53CC6D8-DEFC-45FD-8207-E1ECCC27EA85}" presName="Name0" presStyleCnt="0">
        <dgm:presLayoutVars>
          <dgm:dir/>
          <dgm:animLvl val="lvl"/>
          <dgm:resizeHandles val="exact"/>
        </dgm:presLayoutVars>
      </dgm:prSet>
      <dgm:spPr/>
    </dgm:pt>
    <dgm:pt modelId="{B1443ED3-5E34-456D-8CD9-88B600EDA95F}" type="pres">
      <dgm:prSet presAssocID="{516A4DDC-76BD-494E-B503-625555CCBC4A}" presName="vertFlow" presStyleCnt="0"/>
      <dgm:spPr/>
    </dgm:pt>
    <dgm:pt modelId="{9BBCF6CE-E750-48B6-B333-305BBB100737}" type="pres">
      <dgm:prSet presAssocID="{516A4DDC-76BD-494E-B503-625555CCBC4A}" presName="header" presStyleLbl="node1" presStyleIdx="0" presStyleCnt="4"/>
      <dgm:spPr/>
    </dgm:pt>
    <dgm:pt modelId="{02F2B63D-BED1-49F1-B94C-71A914C12398}" type="pres">
      <dgm:prSet presAssocID="{23F8011D-C0C8-40EC-9222-6026302CCCC9}" presName="parTrans" presStyleLbl="sibTrans2D1" presStyleIdx="0" presStyleCnt="8"/>
      <dgm:spPr/>
    </dgm:pt>
    <dgm:pt modelId="{47B0DB93-247E-40CE-8288-0204DA258BB5}" type="pres">
      <dgm:prSet presAssocID="{C6BA9810-EE89-4317-A7AF-C3CE5AAD0A61}" presName="child" presStyleLbl="alignAccFollowNode1" presStyleIdx="0" presStyleCnt="8">
        <dgm:presLayoutVars>
          <dgm:chMax val="0"/>
          <dgm:bulletEnabled val="1"/>
        </dgm:presLayoutVars>
      </dgm:prSet>
      <dgm:spPr/>
    </dgm:pt>
    <dgm:pt modelId="{2694BBC1-DE83-4C2C-A3FB-B33DA4856300}" type="pres">
      <dgm:prSet presAssocID="{C0D62D4B-D7DF-4831-830B-44304E4DAC21}" presName="sibTrans" presStyleLbl="sibTrans2D1" presStyleIdx="1" presStyleCnt="8"/>
      <dgm:spPr/>
    </dgm:pt>
    <dgm:pt modelId="{459BBFF8-CE50-41AE-9B5E-F6026BBE4F45}" type="pres">
      <dgm:prSet presAssocID="{C4FF5CFA-9CEF-4C34-984A-CC28F232798F}" presName="child" presStyleLbl="alignAccFollowNode1" presStyleIdx="1" presStyleCnt="8">
        <dgm:presLayoutVars>
          <dgm:chMax val="0"/>
          <dgm:bulletEnabled val="1"/>
        </dgm:presLayoutVars>
      </dgm:prSet>
      <dgm:spPr/>
    </dgm:pt>
    <dgm:pt modelId="{8F2F3A22-7A2A-4EE4-9C5B-70F6E89B9064}" type="pres">
      <dgm:prSet presAssocID="{516A4DDC-76BD-494E-B503-625555CCBC4A}" presName="hSp" presStyleCnt="0"/>
      <dgm:spPr/>
    </dgm:pt>
    <dgm:pt modelId="{734C3A16-72FA-42CA-BF15-F44513245016}" type="pres">
      <dgm:prSet presAssocID="{41E3B52E-71B8-4BD0-B1ED-D051FFB12506}" presName="vertFlow" presStyleCnt="0"/>
      <dgm:spPr/>
    </dgm:pt>
    <dgm:pt modelId="{09ADE9CE-20B7-4A4E-BED6-D56E4ED1D855}" type="pres">
      <dgm:prSet presAssocID="{41E3B52E-71B8-4BD0-B1ED-D051FFB12506}" presName="header" presStyleLbl="node1" presStyleIdx="1" presStyleCnt="4"/>
      <dgm:spPr/>
    </dgm:pt>
    <dgm:pt modelId="{C8CE6287-76AA-46C4-B478-0F9183DE6118}" type="pres">
      <dgm:prSet presAssocID="{F342D04F-4D11-41CC-AB66-36041A902B44}" presName="parTrans" presStyleLbl="sibTrans2D1" presStyleIdx="2" presStyleCnt="8"/>
      <dgm:spPr/>
    </dgm:pt>
    <dgm:pt modelId="{F7AA6D3E-BCE0-4C06-B101-080DA85DCB01}" type="pres">
      <dgm:prSet presAssocID="{5CBEC7DD-A25D-4956-9A65-6EA385F6FCB5}" presName="child" presStyleLbl="alignAccFollowNode1" presStyleIdx="2" presStyleCnt="8">
        <dgm:presLayoutVars>
          <dgm:chMax val="0"/>
          <dgm:bulletEnabled val="1"/>
        </dgm:presLayoutVars>
      </dgm:prSet>
      <dgm:spPr/>
    </dgm:pt>
    <dgm:pt modelId="{DDA5CBC7-AA05-481A-A03A-3964C1BBBB5A}" type="pres">
      <dgm:prSet presAssocID="{BD0F67B1-39E4-45ED-9534-FB8F89E8EEF6}" presName="sibTrans" presStyleLbl="sibTrans2D1" presStyleIdx="3" presStyleCnt="8"/>
      <dgm:spPr/>
    </dgm:pt>
    <dgm:pt modelId="{73DBFA1A-3823-4209-9CD6-DBDD456F39FB}" type="pres">
      <dgm:prSet presAssocID="{33BF0E2A-2B00-40A5-832E-FC800DCA5982}" presName="child" presStyleLbl="alignAccFollowNode1" presStyleIdx="3" presStyleCnt="8">
        <dgm:presLayoutVars>
          <dgm:chMax val="0"/>
          <dgm:bulletEnabled val="1"/>
        </dgm:presLayoutVars>
      </dgm:prSet>
      <dgm:spPr/>
    </dgm:pt>
    <dgm:pt modelId="{D5E79C7E-BA4F-41B5-AEAD-7D11CABDB66C}" type="pres">
      <dgm:prSet presAssocID="{41E3B52E-71B8-4BD0-B1ED-D051FFB12506}" presName="hSp" presStyleCnt="0"/>
      <dgm:spPr/>
    </dgm:pt>
    <dgm:pt modelId="{96EC6E5F-616C-4A0E-8B47-23C2DB360B15}" type="pres">
      <dgm:prSet presAssocID="{EA587102-578B-46F3-8D9E-CEC48527A898}" presName="vertFlow" presStyleCnt="0"/>
      <dgm:spPr/>
    </dgm:pt>
    <dgm:pt modelId="{67971461-EE07-4B5E-A0C3-A166C6559682}" type="pres">
      <dgm:prSet presAssocID="{EA587102-578B-46F3-8D9E-CEC48527A898}" presName="header" presStyleLbl="node1" presStyleIdx="2" presStyleCnt="4"/>
      <dgm:spPr/>
    </dgm:pt>
    <dgm:pt modelId="{BF9CEF10-4726-4D20-AC2F-85DE706D0D00}" type="pres">
      <dgm:prSet presAssocID="{403B4542-B2F8-496D-BBEA-3A684B1106F9}" presName="parTrans" presStyleLbl="sibTrans2D1" presStyleIdx="4" presStyleCnt="8"/>
      <dgm:spPr/>
    </dgm:pt>
    <dgm:pt modelId="{C1386769-D313-4B62-9BE9-A84DD636105E}" type="pres">
      <dgm:prSet presAssocID="{038F6A6A-232A-44A4-9628-ADFA8F068F81}" presName="child" presStyleLbl="alignAccFollowNode1" presStyleIdx="4" presStyleCnt="8">
        <dgm:presLayoutVars>
          <dgm:chMax val="0"/>
          <dgm:bulletEnabled val="1"/>
        </dgm:presLayoutVars>
      </dgm:prSet>
      <dgm:spPr/>
    </dgm:pt>
    <dgm:pt modelId="{0C1CAC8B-CC80-49DA-9707-021AB163C55F}" type="pres">
      <dgm:prSet presAssocID="{ABE7D012-6867-48DA-AF76-FDB8ECBB944D}" presName="sibTrans" presStyleLbl="sibTrans2D1" presStyleIdx="5" presStyleCnt="8"/>
      <dgm:spPr/>
    </dgm:pt>
    <dgm:pt modelId="{2985E292-795D-4403-BD7F-3A17BE0B21A7}" type="pres">
      <dgm:prSet presAssocID="{15982A38-A73B-4943-B138-EA0EAB77BC29}" presName="child" presStyleLbl="alignAccFollowNode1" presStyleIdx="5" presStyleCnt="8" custScaleX="140745" custScaleY="173081">
        <dgm:presLayoutVars>
          <dgm:chMax val="0"/>
          <dgm:bulletEnabled val="1"/>
        </dgm:presLayoutVars>
      </dgm:prSet>
      <dgm:spPr/>
    </dgm:pt>
    <dgm:pt modelId="{AEFF52EA-2D4D-4AD3-9F53-6B25191BD163}" type="pres">
      <dgm:prSet presAssocID="{EA587102-578B-46F3-8D9E-CEC48527A898}" presName="hSp" presStyleCnt="0"/>
      <dgm:spPr/>
    </dgm:pt>
    <dgm:pt modelId="{C057A87B-CF77-43C5-95EA-FF69715D34A3}" type="pres">
      <dgm:prSet presAssocID="{5CA89521-836B-470D-B51C-F8A4714D4EFF}" presName="vertFlow" presStyleCnt="0"/>
      <dgm:spPr/>
    </dgm:pt>
    <dgm:pt modelId="{DA50ACFD-2722-4D29-B376-5CF3C8F3EB41}" type="pres">
      <dgm:prSet presAssocID="{5CA89521-836B-470D-B51C-F8A4714D4EFF}" presName="header" presStyleLbl="node1" presStyleIdx="3" presStyleCnt="4"/>
      <dgm:spPr/>
    </dgm:pt>
    <dgm:pt modelId="{E31C91BC-3A8F-4AC7-8DBF-330AFF31351C}" type="pres">
      <dgm:prSet presAssocID="{525F31A2-90BB-4E18-B1F5-10D38B8099D9}" presName="parTrans" presStyleLbl="sibTrans2D1" presStyleIdx="6" presStyleCnt="8"/>
      <dgm:spPr/>
    </dgm:pt>
    <dgm:pt modelId="{AC28A259-E8AB-491C-9FF1-41516FA5BC71}" type="pres">
      <dgm:prSet presAssocID="{63746B76-9534-4F4F-B65B-B8A9AACC03F9}" presName="child" presStyleLbl="alignAccFollowNode1" presStyleIdx="6" presStyleCnt="8">
        <dgm:presLayoutVars>
          <dgm:chMax val="0"/>
          <dgm:bulletEnabled val="1"/>
        </dgm:presLayoutVars>
      </dgm:prSet>
      <dgm:spPr/>
    </dgm:pt>
    <dgm:pt modelId="{DF54C50F-225E-47E8-9EC4-AAA209AD28CA}" type="pres">
      <dgm:prSet presAssocID="{A9C1E709-4F9E-4AAB-BB7C-51A08921302E}" presName="sibTrans" presStyleLbl="sibTrans2D1" presStyleIdx="7" presStyleCnt="8"/>
      <dgm:spPr/>
    </dgm:pt>
    <dgm:pt modelId="{75889BA5-DC82-4D41-8983-B2EE794BC078}" type="pres">
      <dgm:prSet presAssocID="{5CB20C1A-D92D-4DED-BB1B-D113E2006C55}" presName="child" presStyleLbl="alignAccFollowNode1" presStyleIdx="7" presStyleCnt="8" custScaleX="129341" custScaleY="121339">
        <dgm:presLayoutVars>
          <dgm:chMax val="0"/>
          <dgm:bulletEnabled val="1"/>
        </dgm:presLayoutVars>
      </dgm:prSet>
      <dgm:spPr/>
    </dgm:pt>
  </dgm:ptLst>
  <dgm:cxnLst>
    <dgm:cxn modelId="{F0586601-9ACD-4FBD-BD5A-48D73FF14301}" type="presOf" srcId="{516A4DDC-76BD-494E-B503-625555CCBC4A}" destId="{9BBCF6CE-E750-48B6-B333-305BBB100737}" srcOrd="0" destOrd="0" presId="urn:microsoft.com/office/officeart/2005/8/layout/lProcess1"/>
    <dgm:cxn modelId="{B767AB03-F7F7-492B-8158-C75E1682A10F}" srcId="{EA587102-578B-46F3-8D9E-CEC48527A898}" destId="{15982A38-A73B-4943-B138-EA0EAB77BC29}" srcOrd="1" destOrd="0" parTransId="{7CBA4BA7-B8C9-4EC9-9C51-4E810224FE14}" sibTransId="{9295158E-0763-4655-AD0E-61686A560F58}"/>
    <dgm:cxn modelId="{25B66A08-E57F-429F-A076-5691EC284D95}" type="presOf" srcId="{33BF0E2A-2B00-40A5-832E-FC800DCA5982}" destId="{73DBFA1A-3823-4209-9CD6-DBDD456F39FB}" srcOrd="0" destOrd="0" presId="urn:microsoft.com/office/officeart/2005/8/layout/lProcess1"/>
    <dgm:cxn modelId="{06A87D0C-FA1B-416F-BE8C-B65098FD61FC}" srcId="{516A4DDC-76BD-494E-B503-625555CCBC4A}" destId="{C6BA9810-EE89-4317-A7AF-C3CE5AAD0A61}" srcOrd="0" destOrd="0" parTransId="{23F8011D-C0C8-40EC-9222-6026302CCCC9}" sibTransId="{C0D62D4B-D7DF-4831-830B-44304E4DAC21}"/>
    <dgm:cxn modelId="{D8B46E14-EE50-493C-A469-7E70E63B953B}" type="presOf" srcId="{15982A38-A73B-4943-B138-EA0EAB77BC29}" destId="{2985E292-795D-4403-BD7F-3A17BE0B21A7}" srcOrd="0" destOrd="0" presId="urn:microsoft.com/office/officeart/2005/8/layout/lProcess1"/>
    <dgm:cxn modelId="{76503316-9809-4457-93C8-AEE967C952DA}" type="presOf" srcId="{C0D62D4B-D7DF-4831-830B-44304E4DAC21}" destId="{2694BBC1-DE83-4C2C-A3FB-B33DA4856300}" srcOrd="0" destOrd="0" presId="urn:microsoft.com/office/officeart/2005/8/layout/lProcess1"/>
    <dgm:cxn modelId="{D1EB8A19-014C-42AE-9F8D-325E631D8FE9}" srcId="{5CA89521-836B-470D-B51C-F8A4714D4EFF}" destId="{5CB20C1A-D92D-4DED-BB1B-D113E2006C55}" srcOrd="1" destOrd="0" parTransId="{5ABE8E5F-26E3-4C88-A09C-44363B99D147}" sibTransId="{7BA6E93A-EC79-4425-BCAD-9518E06A22F9}"/>
    <dgm:cxn modelId="{7F02F21A-BECD-4B8C-A0ED-2FD37CA7DF1B}" type="presOf" srcId="{A9C1E709-4F9E-4AAB-BB7C-51A08921302E}" destId="{DF54C50F-225E-47E8-9EC4-AAA209AD28CA}" srcOrd="0" destOrd="0" presId="urn:microsoft.com/office/officeart/2005/8/layout/lProcess1"/>
    <dgm:cxn modelId="{CAEA814D-FE9C-4BD3-8623-87D2E421CDED}" type="presOf" srcId="{525F31A2-90BB-4E18-B1F5-10D38B8099D9}" destId="{E31C91BC-3A8F-4AC7-8DBF-330AFF31351C}" srcOrd="0" destOrd="0" presId="urn:microsoft.com/office/officeart/2005/8/layout/lProcess1"/>
    <dgm:cxn modelId="{0F0D3551-AF94-422C-87FE-80E4E27CB025}" srcId="{C53CC6D8-DEFC-45FD-8207-E1ECCC27EA85}" destId="{41E3B52E-71B8-4BD0-B1ED-D051FFB12506}" srcOrd="1" destOrd="0" parTransId="{DA206B73-34B1-48E4-A513-9978853BF217}" sibTransId="{2436D701-8B79-4C2B-92A4-52BC1BA24775}"/>
    <dgm:cxn modelId="{73058351-9FAC-4F4F-A5FB-FC365EDF9D02}" type="presOf" srcId="{C53CC6D8-DEFC-45FD-8207-E1ECCC27EA85}" destId="{22D8E0AF-322E-4A8E-BC3C-6E9E9A51F58F}" srcOrd="0" destOrd="0" presId="urn:microsoft.com/office/officeart/2005/8/layout/lProcess1"/>
    <dgm:cxn modelId="{6D853954-67EB-442C-9F5A-866B9247A562}" srcId="{C53CC6D8-DEFC-45FD-8207-E1ECCC27EA85}" destId="{5CA89521-836B-470D-B51C-F8A4714D4EFF}" srcOrd="3" destOrd="0" parTransId="{D7F37AAF-020D-463D-9735-A1336884A6AE}" sibTransId="{C27250CA-FF59-4A03-8472-477331DB98EB}"/>
    <dgm:cxn modelId="{D2430375-0F29-4591-AAE4-CB3B30C4B793}" type="presOf" srcId="{EA587102-578B-46F3-8D9E-CEC48527A898}" destId="{67971461-EE07-4B5E-A0C3-A166C6559682}" srcOrd="0" destOrd="0" presId="urn:microsoft.com/office/officeart/2005/8/layout/lProcess1"/>
    <dgm:cxn modelId="{7B595755-BE81-46A0-903D-004D1EF6EE33}" srcId="{C53CC6D8-DEFC-45FD-8207-E1ECCC27EA85}" destId="{516A4DDC-76BD-494E-B503-625555CCBC4A}" srcOrd="0" destOrd="0" parTransId="{133DE2D2-6278-469E-8A80-F71EA996A07A}" sibTransId="{AE4D7DCA-0B66-4207-B896-C721B2CB4C13}"/>
    <dgm:cxn modelId="{A7B8947C-EA6E-47DE-814B-A0994EFA8C28}" srcId="{C53CC6D8-DEFC-45FD-8207-E1ECCC27EA85}" destId="{EA587102-578B-46F3-8D9E-CEC48527A898}" srcOrd="2" destOrd="0" parTransId="{5B4D99EA-4A7D-4EFB-95FC-BCCF98693CA7}" sibTransId="{8D504E2C-8A70-4591-8ECD-4A886FADED33}"/>
    <dgm:cxn modelId="{E26EF37D-CA6A-40E6-84D5-4EA9B936B567}" type="presOf" srcId="{5CA89521-836B-470D-B51C-F8A4714D4EFF}" destId="{DA50ACFD-2722-4D29-B376-5CF3C8F3EB41}" srcOrd="0" destOrd="0" presId="urn:microsoft.com/office/officeart/2005/8/layout/lProcess1"/>
    <dgm:cxn modelId="{C7F3067E-01E3-45A3-9E43-494A3A819D89}" type="presOf" srcId="{23F8011D-C0C8-40EC-9222-6026302CCCC9}" destId="{02F2B63D-BED1-49F1-B94C-71A914C12398}" srcOrd="0" destOrd="0" presId="urn:microsoft.com/office/officeart/2005/8/layout/lProcess1"/>
    <dgm:cxn modelId="{0DC50B81-769A-4AC7-8C73-8EF8D8334AA1}" srcId="{EA587102-578B-46F3-8D9E-CEC48527A898}" destId="{038F6A6A-232A-44A4-9628-ADFA8F068F81}" srcOrd="0" destOrd="0" parTransId="{403B4542-B2F8-496D-BBEA-3A684B1106F9}" sibTransId="{ABE7D012-6867-48DA-AF76-FDB8ECBB944D}"/>
    <dgm:cxn modelId="{0687A885-2354-4E9E-B313-4269283F0057}" srcId="{41E3B52E-71B8-4BD0-B1ED-D051FFB12506}" destId="{5CBEC7DD-A25D-4956-9A65-6EA385F6FCB5}" srcOrd="0" destOrd="0" parTransId="{F342D04F-4D11-41CC-AB66-36041A902B44}" sibTransId="{BD0F67B1-39E4-45ED-9534-FB8F89E8EEF6}"/>
    <dgm:cxn modelId="{20E91086-4757-4CF3-9C35-102C5A4D0079}" type="presOf" srcId="{403B4542-B2F8-496D-BBEA-3A684B1106F9}" destId="{BF9CEF10-4726-4D20-AC2F-85DE706D0D00}" srcOrd="0" destOrd="0" presId="urn:microsoft.com/office/officeart/2005/8/layout/lProcess1"/>
    <dgm:cxn modelId="{F6742589-989F-4466-ABD8-B9A53946EFA3}" type="presOf" srcId="{038F6A6A-232A-44A4-9628-ADFA8F068F81}" destId="{C1386769-D313-4B62-9BE9-A84DD636105E}" srcOrd="0" destOrd="0" presId="urn:microsoft.com/office/officeart/2005/8/layout/lProcess1"/>
    <dgm:cxn modelId="{5F55A28B-96EB-4565-9919-9E4BDE07F610}" type="presOf" srcId="{F342D04F-4D11-41CC-AB66-36041A902B44}" destId="{C8CE6287-76AA-46C4-B478-0F9183DE6118}" srcOrd="0" destOrd="0" presId="urn:microsoft.com/office/officeart/2005/8/layout/lProcess1"/>
    <dgm:cxn modelId="{36634D94-C210-4DDC-A75A-FBCAAFC75039}" srcId="{5CA89521-836B-470D-B51C-F8A4714D4EFF}" destId="{63746B76-9534-4F4F-B65B-B8A9AACC03F9}" srcOrd="0" destOrd="0" parTransId="{525F31A2-90BB-4E18-B1F5-10D38B8099D9}" sibTransId="{A9C1E709-4F9E-4AAB-BB7C-51A08921302E}"/>
    <dgm:cxn modelId="{AC32EC95-E874-4C4E-AF61-58E99EE59A51}" type="presOf" srcId="{C4FF5CFA-9CEF-4C34-984A-CC28F232798F}" destId="{459BBFF8-CE50-41AE-9B5E-F6026BBE4F45}" srcOrd="0" destOrd="0" presId="urn:microsoft.com/office/officeart/2005/8/layout/lProcess1"/>
    <dgm:cxn modelId="{B522739A-4DEE-43CF-9357-A84EF1EEE7ED}" srcId="{41E3B52E-71B8-4BD0-B1ED-D051FFB12506}" destId="{33BF0E2A-2B00-40A5-832E-FC800DCA5982}" srcOrd="1" destOrd="0" parTransId="{F8C31ED9-A2C0-4A09-A419-0AE9A44BB8DF}" sibTransId="{E373698D-1356-47A7-A591-B72BFE77C3D1}"/>
    <dgm:cxn modelId="{AEAE8CB6-1B26-4996-A549-ADEFF4BF9B7B}" type="presOf" srcId="{41E3B52E-71B8-4BD0-B1ED-D051FFB12506}" destId="{09ADE9CE-20B7-4A4E-BED6-D56E4ED1D855}" srcOrd="0" destOrd="0" presId="urn:microsoft.com/office/officeart/2005/8/layout/lProcess1"/>
    <dgm:cxn modelId="{541426C5-B997-49AC-A1CD-ABBC86A85301}" type="presOf" srcId="{BD0F67B1-39E4-45ED-9534-FB8F89E8EEF6}" destId="{DDA5CBC7-AA05-481A-A03A-3964C1BBBB5A}" srcOrd="0" destOrd="0" presId="urn:microsoft.com/office/officeart/2005/8/layout/lProcess1"/>
    <dgm:cxn modelId="{414375C7-23B9-49F8-AEFD-1552E3E6888B}" type="presOf" srcId="{5CB20C1A-D92D-4DED-BB1B-D113E2006C55}" destId="{75889BA5-DC82-4D41-8983-B2EE794BC078}" srcOrd="0" destOrd="0" presId="urn:microsoft.com/office/officeart/2005/8/layout/lProcess1"/>
    <dgm:cxn modelId="{0E9367DA-F3C7-4672-A3E1-FDDD869E15C8}" type="presOf" srcId="{ABE7D012-6867-48DA-AF76-FDB8ECBB944D}" destId="{0C1CAC8B-CC80-49DA-9707-021AB163C55F}" srcOrd="0" destOrd="0" presId="urn:microsoft.com/office/officeart/2005/8/layout/lProcess1"/>
    <dgm:cxn modelId="{F435ABE2-1DF6-4088-B7E7-16B2CF4EF2CA}" type="presOf" srcId="{C6BA9810-EE89-4317-A7AF-C3CE5AAD0A61}" destId="{47B0DB93-247E-40CE-8288-0204DA258BB5}" srcOrd="0" destOrd="0" presId="urn:microsoft.com/office/officeart/2005/8/layout/lProcess1"/>
    <dgm:cxn modelId="{710659EC-6706-425F-81BB-5F1E070F7D4D}" srcId="{516A4DDC-76BD-494E-B503-625555CCBC4A}" destId="{C4FF5CFA-9CEF-4C34-984A-CC28F232798F}" srcOrd="1" destOrd="0" parTransId="{92813948-C227-4EB2-8530-43003E3CB375}" sibTransId="{B551F8FA-E415-4EE1-BA68-D13E7D2E980B}"/>
    <dgm:cxn modelId="{0FF6D2F7-E787-4B57-911C-090AA0CBD9AA}" type="presOf" srcId="{63746B76-9534-4F4F-B65B-B8A9AACC03F9}" destId="{AC28A259-E8AB-491C-9FF1-41516FA5BC71}" srcOrd="0" destOrd="0" presId="urn:microsoft.com/office/officeart/2005/8/layout/lProcess1"/>
    <dgm:cxn modelId="{40E743FD-4072-4389-94B0-B65E89259C6B}" type="presOf" srcId="{5CBEC7DD-A25D-4956-9A65-6EA385F6FCB5}" destId="{F7AA6D3E-BCE0-4C06-B101-080DA85DCB01}" srcOrd="0" destOrd="0" presId="urn:microsoft.com/office/officeart/2005/8/layout/lProcess1"/>
    <dgm:cxn modelId="{CC00200B-5AB6-421D-A39D-C942C3354FE4}" type="presParOf" srcId="{22D8E0AF-322E-4A8E-BC3C-6E9E9A51F58F}" destId="{B1443ED3-5E34-456D-8CD9-88B600EDA95F}" srcOrd="0" destOrd="0" presId="urn:microsoft.com/office/officeart/2005/8/layout/lProcess1"/>
    <dgm:cxn modelId="{D33AA10B-4ED8-4BB1-9C64-4F52A35D7099}" type="presParOf" srcId="{B1443ED3-5E34-456D-8CD9-88B600EDA95F}" destId="{9BBCF6CE-E750-48B6-B333-305BBB100737}" srcOrd="0" destOrd="0" presId="urn:microsoft.com/office/officeart/2005/8/layout/lProcess1"/>
    <dgm:cxn modelId="{048026E3-D6EB-48FF-9494-DB4F25BBEB1D}" type="presParOf" srcId="{B1443ED3-5E34-456D-8CD9-88B600EDA95F}" destId="{02F2B63D-BED1-49F1-B94C-71A914C12398}" srcOrd="1" destOrd="0" presId="urn:microsoft.com/office/officeart/2005/8/layout/lProcess1"/>
    <dgm:cxn modelId="{C974DD94-3A73-4901-98F5-0916938F0376}" type="presParOf" srcId="{B1443ED3-5E34-456D-8CD9-88B600EDA95F}" destId="{47B0DB93-247E-40CE-8288-0204DA258BB5}" srcOrd="2" destOrd="0" presId="urn:microsoft.com/office/officeart/2005/8/layout/lProcess1"/>
    <dgm:cxn modelId="{CD177829-01DD-4ABD-9751-E2FE4B6C4073}" type="presParOf" srcId="{B1443ED3-5E34-456D-8CD9-88B600EDA95F}" destId="{2694BBC1-DE83-4C2C-A3FB-B33DA4856300}" srcOrd="3" destOrd="0" presId="urn:microsoft.com/office/officeart/2005/8/layout/lProcess1"/>
    <dgm:cxn modelId="{A41D2E3D-00B4-4319-9EE2-BB46636841C7}" type="presParOf" srcId="{B1443ED3-5E34-456D-8CD9-88B600EDA95F}" destId="{459BBFF8-CE50-41AE-9B5E-F6026BBE4F45}" srcOrd="4" destOrd="0" presId="urn:microsoft.com/office/officeart/2005/8/layout/lProcess1"/>
    <dgm:cxn modelId="{C3EBA94B-E35F-4A89-987B-27047E6BDC25}" type="presParOf" srcId="{22D8E0AF-322E-4A8E-BC3C-6E9E9A51F58F}" destId="{8F2F3A22-7A2A-4EE4-9C5B-70F6E89B9064}" srcOrd="1" destOrd="0" presId="urn:microsoft.com/office/officeart/2005/8/layout/lProcess1"/>
    <dgm:cxn modelId="{73811368-B194-4A24-AD33-D7682C703338}" type="presParOf" srcId="{22D8E0AF-322E-4A8E-BC3C-6E9E9A51F58F}" destId="{734C3A16-72FA-42CA-BF15-F44513245016}" srcOrd="2" destOrd="0" presId="urn:microsoft.com/office/officeart/2005/8/layout/lProcess1"/>
    <dgm:cxn modelId="{CF11DF29-864F-46B6-AAB3-A5037CF8A0AD}" type="presParOf" srcId="{734C3A16-72FA-42CA-BF15-F44513245016}" destId="{09ADE9CE-20B7-4A4E-BED6-D56E4ED1D855}" srcOrd="0" destOrd="0" presId="urn:microsoft.com/office/officeart/2005/8/layout/lProcess1"/>
    <dgm:cxn modelId="{45BFDF97-7485-4BD3-9636-A42CF9DED933}" type="presParOf" srcId="{734C3A16-72FA-42CA-BF15-F44513245016}" destId="{C8CE6287-76AA-46C4-B478-0F9183DE6118}" srcOrd="1" destOrd="0" presId="urn:microsoft.com/office/officeart/2005/8/layout/lProcess1"/>
    <dgm:cxn modelId="{96337C59-FBC5-4280-848F-E1ABE955629C}" type="presParOf" srcId="{734C3A16-72FA-42CA-BF15-F44513245016}" destId="{F7AA6D3E-BCE0-4C06-B101-080DA85DCB01}" srcOrd="2" destOrd="0" presId="urn:microsoft.com/office/officeart/2005/8/layout/lProcess1"/>
    <dgm:cxn modelId="{02D7F229-EA09-4CF1-8A9A-9A5AAE90046C}" type="presParOf" srcId="{734C3A16-72FA-42CA-BF15-F44513245016}" destId="{DDA5CBC7-AA05-481A-A03A-3964C1BBBB5A}" srcOrd="3" destOrd="0" presId="urn:microsoft.com/office/officeart/2005/8/layout/lProcess1"/>
    <dgm:cxn modelId="{354586AA-7CE8-4586-9E66-2D688CB72C44}" type="presParOf" srcId="{734C3A16-72FA-42CA-BF15-F44513245016}" destId="{73DBFA1A-3823-4209-9CD6-DBDD456F39FB}" srcOrd="4" destOrd="0" presId="urn:microsoft.com/office/officeart/2005/8/layout/lProcess1"/>
    <dgm:cxn modelId="{45D49A7A-3664-4AB2-B3A5-3D21008896A6}" type="presParOf" srcId="{22D8E0AF-322E-4A8E-BC3C-6E9E9A51F58F}" destId="{D5E79C7E-BA4F-41B5-AEAD-7D11CABDB66C}" srcOrd="3" destOrd="0" presId="urn:microsoft.com/office/officeart/2005/8/layout/lProcess1"/>
    <dgm:cxn modelId="{42D72CBF-2A51-4316-9C5E-92655A902468}" type="presParOf" srcId="{22D8E0AF-322E-4A8E-BC3C-6E9E9A51F58F}" destId="{96EC6E5F-616C-4A0E-8B47-23C2DB360B15}" srcOrd="4" destOrd="0" presId="urn:microsoft.com/office/officeart/2005/8/layout/lProcess1"/>
    <dgm:cxn modelId="{2EBB2F01-0952-416C-8D61-9CBBA685F51F}" type="presParOf" srcId="{96EC6E5F-616C-4A0E-8B47-23C2DB360B15}" destId="{67971461-EE07-4B5E-A0C3-A166C6559682}" srcOrd="0" destOrd="0" presId="urn:microsoft.com/office/officeart/2005/8/layout/lProcess1"/>
    <dgm:cxn modelId="{164E6B8A-ACC8-4A59-8C34-C15E679A8503}" type="presParOf" srcId="{96EC6E5F-616C-4A0E-8B47-23C2DB360B15}" destId="{BF9CEF10-4726-4D20-AC2F-85DE706D0D00}" srcOrd="1" destOrd="0" presId="urn:microsoft.com/office/officeart/2005/8/layout/lProcess1"/>
    <dgm:cxn modelId="{E7DA4B73-0D72-4516-ADC6-ED952C9FE81E}" type="presParOf" srcId="{96EC6E5F-616C-4A0E-8B47-23C2DB360B15}" destId="{C1386769-D313-4B62-9BE9-A84DD636105E}" srcOrd="2" destOrd="0" presId="urn:microsoft.com/office/officeart/2005/8/layout/lProcess1"/>
    <dgm:cxn modelId="{CB17923D-0FE4-4A68-ABA5-C8706398FB8F}" type="presParOf" srcId="{96EC6E5F-616C-4A0E-8B47-23C2DB360B15}" destId="{0C1CAC8B-CC80-49DA-9707-021AB163C55F}" srcOrd="3" destOrd="0" presId="urn:microsoft.com/office/officeart/2005/8/layout/lProcess1"/>
    <dgm:cxn modelId="{03D18F74-62DE-46FC-BDC3-F46D4C5A4C7A}" type="presParOf" srcId="{96EC6E5F-616C-4A0E-8B47-23C2DB360B15}" destId="{2985E292-795D-4403-BD7F-3A17BE0B21A7}" srcOrd="4" destOrd="0" presId="urn:microsoft.com/office/officeart/2005/8/layout/lProcess1"/>
    <dgm:cxn modelId="{0928E017-990D-49BC-A3BB-E762A7BB9C64}" type="presParOf" srcId="{22D8E0AF-322E-4A8E-BC3C-6E9E9A51F58F}" destId="{AEFF52EA-2D4D-4AD3-9F53-6B25191BD163}" srcOrd="5" destOrd="0" presId="urn:microsoft.com/office/officeart/2005/8/layout/lProcess1"/>
    <dgm:cxn modelId="{60AF69CC-E2C4-42C6-A765-A2C5CFC4AEC2}" type="presParOf" srcId="{22D8E0AF-322E-4A8E-BC3C-6E9E9A51F58F}" destId="{C057A87B-CF77-43C5-95EA-FF69715D34A3}" srcOrd="6" destOrd="0" presId="urn:microsoft.com/office/officeart/2005/8/layout/lProcess1"/>
    <dgm:cxn modelId="{3D5AEDB5-C877-49C4-8CE7-CBF70D35C8CE}" type="presParOf" srcId="{C057A87B-CF77-43C5-95EA-FF69715D34A3}" destId="{DA50ACFD-2722-4D29-B376-5CF3C8F3EB41}" srcOrd="0" destOrd="0" presId="urn:microsoft.com/office/officeart/2005/8/layout/lProcess1"/>
    <dgm:cxn modelId="{E452C909-B0C8-4180-B558-4C1214228CD0}" type="presParOf" srcId="{C057A87B-CF77-43C5-95EA-FF69715D34A3}" destId="{E31C91BC-3A8F-4AC7-8DBF-330AFF31351C}" srcOrd="1" destOrd="0" presId="urn:microsoft.com/office/officeart/2005/8/layout/lProcess1"/>
    <dgm:cxn modelId="{0E7938F4-0647-4FB9-90EA-66B6E55CAC2A}" type="presParOf" srcId="{C057A87B-CF77-43C5-95EA-FF69715D34A3}" destId="{AC28A259-E8AB-491C-9FF1-41516FA5BC71}" srcOrd="2" destOrd="0" presId="urn:microsoft.com/office/officeart/2005/8/layout/lProcess1"/>
    <dgm:cxn modelId="{741FCA68-4C0B-42FC-B615-6EEC3933E3E2}" type="presParOf" srcId="{C057A87B-CF77-43C5-95EA-FF69715D34A3}" destId="{DF54C50F-225E-47E8-9EC4-AAA209AD28CA}" srcOrd="3" destOrd="0" presId="urn:microsoft.com/office/officeart/2005/8/layout/lProcess1"/>
    <dgm:cxn modelId="{DC82132B-6DDE-430C-A8AF-A5A6FF26F739}" type="presParOf" srcId="{C057A87B-CF77-43C5-95EA-FF69715D34A3}" destId="{75889BA5-DC82-4D41-8983-B2EE794BC078}" srcOrd="4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BCF6CE-E750-48B6-B333-305BBB100737}">
      <dsp:nvSpPr>
        <dsp:cNvPr id="0" name=""/>
        <dsp:cNvSpPr/>
      </dsp:nvSpPr>
      <dsp:spPr>
        <a:xfrm>
          <a:off x="5771" y="1124119"/>
          <a:ext cx="2304194" cy="576048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Step 1 </a:t>
          </a:r>
          <a:r>
            <a:rPr lang="en-US" sz="1300" b="1" i="0" kern="1200" dirty="0"/>
            <a:t>Divide and Conquer Approach:</a:t>
          </a:r>
          <a:endParaRPr lang="en-US" sz="1300" kern="1200" dirty="0"/>
        </a:p>
      </dsp:txBody>
      <dsp:txXfrm>
        <a:off x="22643" y="1140991"/>
        <a:ext cx="2270450" cy="542304"/>
      </dsp:txXfrm>
    </dsp:sp>
    <dsp:sp modelId="{02F2B63D-BED1-49F1-B94C-71A914C12398}">
      <dsp:nvSpPr>
        <dsp:cNvPr id="0" name=""/>
        <dsp:cNvSpPr/>
      </dsp:nvSpPr>
      <dsp:spPr>
        <a:xfrm rot="5400000">
          <a:off x="1107464" y="1750571"/>
          <a:ext cx="100808" cy="100808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B0DB93-247E-40CE-8288-0204DA258BB5}">
      <dsp:nvSpPr>
        <dsp:cNvPr id="0" name=""/>
        <dsp:cNvSpPr/>
      </dsp:nvSpPr>
      <dsp:spPr>
        <a:xfrm>
          <a:off x="5771" y="1901784"/>
          <a:ext cx="2304194" cy="57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Split the array into left and right halves.</a:t>
          </a:r>
          <a:endParaRPr lang="en-US" sz="1000" kern="1200" dirty="0"/>
        </a:p>
      </dsp:txBody>
      <dsp:txXfrm>
        <a:off x="22643" y="1918656"/>
        <a:ext cx="2270450" cy="542304"/>
      </dsp:txXfrm>
    </dsp:sp>
    <dsp:sp modelId="{2694BBC1-DE83-4C2C-A3FB-B33DA4856300}">
      <dsp:nvSpPr>
        <dsp:cNvPr id="0" name=""/>
        <dsp:cNvSpPr/>
      </dsp:nvSpPr>
      <dsp:spPr>
        <a:xfrm rot="5400000">
          <a:off x="1107464" y="2528237"/>
          <a:ext cx="100808" cy="100808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9BBFF8-CE50-41AE-9B5E-F6026BBE4F45}">
      <dsp:nvSpPr>
        <dsp:cNvPr id="0" name=""/>
        <dsp:cNvSpPr/>
      </dsp:nvSpPr>
      <dsp:spPr>
        <a:xfrm>
          <a:off x="5771" y="2679450"/>
          <a:ext cx="2304194" cy="57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Break problem into smaller subproblems.</a:t>
          </a:r>
          <a:endParaRPr lang="en-US" sz="1000" kern="1200" dirty="0"/>
        </a:p>
      </dsp:txBody>
      <dsp:txXfrm>
        <a:off x="22643" y="2696322"/>
        <a:ext cx="2270450" cy="542304"/>
      </dsp:txXfrm>
    </dsp:sp>
    <dsp:sp modelId="{09ADE9CE-20B7-4A4E-BED6-D56E4ED1D855}">
      <dsp:nvSpPr>
        <dsp:cNvPr id="0" name=""/>
        <dsp:cNvSpPr/>
      </dsp:nvSpPr>
      <dsp:spPr>
        <a:xfrm>
          <a:off x="2632553" y="1124119"/>
          <a:ext cx="2304194" cy="576048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Step 2 </a:t>
          </a:r>
          <a:r>
            <a:rPr lang="en-US" sz="1300" b="1" i="0" kern="1200" dirty="0"/>
            <a:t>Recursive Exploration:</a:t>
          </a:r>
          <a:endParaRPr lang="en-US" sz="1300" b="0" i="0" kern="1200" dirty="0"/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 dirty="0"/>
        </a:p>
      </dsp:txBody>
      <dsp:txXfrm>
        <a:off x="2649425" y="1140991"/>
        <a:ext cx="2270450" cy="542304"/>
      </dsp:txXfrm>
    </dsp:sp>
    <dsp:sp modelId="{C8CE6287-76AA-46C4-B478-0F9183DE6118}">
      <dsp:nvSpPr>
        <dsp:cNvPr id="0" name=""/>
        <dsp:cNvSpPr/>
      </dsp:nvSpPr>
      <dsp:spPr>
        <a:xfrm rot="5400000">
          <a:off x="3734246" y="1750571"/>
          <a:ext cx="100808" cy="100808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AA6D3E-BCE0-4C06-B101-080DA85DCB01}">
      <dsp:nvSpPr>
        <dsp:cNvPr id="0" name=""/>
        <dsp:cNvSpPr/>
      </dsp:nvSpPr>
      <dsp:spPr>
        <a:xfrm>
          <a:off x="2632553" y="1901784"/>
          <a:ext cx="2304194" cy="57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Apply algorithm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 recursively to left and right.</a:t>
          </a:r>
          <a:endParaRPr lang="en-US" sz="1000" kern="1200" dirty="0"/>
        </a:p>
      </dsp:txBody>
      <dsp:txXfrm>
        <a:off x="2649425" y="1918656"/>
        <a:ext cx="2270450" cy="542304"/>
      </dsp:txXfrm>
    </dsp:sp>
    <dsp:sp modelId="{DDA5CBC7-AA05-481A-A03A-3964C1BBBB5A}">
      <dsp:nvSpPr>
        <dsp:cNvPr id="0" name=""/>
        <dsp:cNvSpPr/>
      </dsp:nvSpPr>
      <dsp:spPr>
        <a:xfrm rot="5400000">
          <a:off x="3734246" y="2528237"/>
          <a:ext cx="100808" cy="100808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3DBFA1A-3823-4209-9CD6-DBDD456F39FB}">
      <dsp:nvSpPr>
        <dsp:cNvPr id="0" name=""/>
        <dsp:cNvSpPr/>
      </dsp:nvSpPr>
      <dsp:spPr>
        <a:xfrm>
          <a:off x="2632553" y="2679450"/>
          <a:ext cx="2304194" cy="57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Explore maximum subarrays in smaller segments.</a:t>
          </a:r>
          <a:endParaRPr lang="en-US" sz="1000" kern="1200" dirty="0"/>
        </a:p>
      </dsp:txBody>
      <dsp:txXfrm>
        <a:off x="2649425" y="2696322"/>
        <a:ext cx="2270450" cy="542304"/>
      </dsp:txXfrm>
    </dsp:sp>
    <dsp:sp modelId="{67971461-EE07-4B5E-A0C3-A166C6559682}">
      <dsp:nvSpPr>
        <dsp:cNvPr id="0" name=""/>
        <dsp:cNvSpPr/>
      </dsp:nvSpPr>
      <dsp:spPr>
        <a:xfrm>
          <a:off x="5728756" y="1124119"/>
          <a:ext cx="2304194" cy="576048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Step 3 </a:t>
          </a:r>
          <a:r>
            <a:rPr lang="en-US" sz="1300" b="1" i="0" kern="1200" dirty="0"/>
            <a:t>Identify Cross Subarray:</a:t>
          </a:r>
          <a:endParaRPr lang="en-US" sz="1300" b="0" i="0" kern="1200" dirty="0"/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 dirty="0"/>
        </a:p>
      </dsp:txBody>
      <dsp:txXfrm>
        <a:off x="5745628" y="1140991"/>
        <a:ext cx="2270450" cy="542304"/>
      </dsp:txXfrm>
    </dsp:sp>
    <dsp:sp modelId="{BF9CEF10-4726-4D20-AC2F-85DE706D0D00}">
      <dsp:nvSpPr>
        <dsp:cNvPr id="0" name=""/>
        <dsp:cNvSpPr/>
      </dsp:nvSpPr>
      <dsp:spPr>
        <a:xfrm rot="5400000">
          <a:off x="6830449" y="1750571"/>
          <a:ext cx="100808" cy="100808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1386769-D313-4B62-9BE9-A84DD636105E}">
      <dsp:nvSpPr>
        <dsp:cNvPr id="0" name=""/>
        <dsp:cNvSpPr/>
      </dsp:nvSpPr>
      <dsp:spPr>
        <a:xfrm>
          <a:off x="5728756" y="1901784"/>
          <a:ext cx="2304194" cy="57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Calculate middle index (midpoint)</a:t>
          </a:r>
          <a:endParaRPr lang="en-US" sz="1000" kern="1200" dirty="0"/>
        </a:p>
      </dsp:txBody>
      <dsp:txXfrm>
        <a:off x="5745628" y="1918656"/>
        <a:ext cx="2270450" cy="542304"/>
      </dsp:txXfrm>
    </dsp:sp>
    <dsp:sp modelId="{0C1CAC8B-CC80-49DA-9707-021AB163C55F}">
      <dsp:nvSpPr>
        <dsp:cNvPr id="0" name=""/>
        <dsp:cNvSpPr/>
      </dsp:nvSpPr>
      <dsp:spPr>
        <a:xfrm rot="5400000">
          <a:off x="6830449" y="2528237"/>
          <a:ext cx="100808" cy="100808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85E292-795D-4403-BD7F-3A17BE0B21A7}">
      <dsp:nvSpPr>
        <dsp:cNvPr id="0" name=""/>
        <dsp:cNvSpPr/>
      </dsp:nvSpPr>
      <dsp:spPr>
        <a:xfrm>
          <a:off x="5259334" y="2679450"/>
          <a:ext cx="3243038" cy="997030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0" i="0" kern="1200" dirty="0"/>
            <a:t>Find max sub array crossing the middle.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 dirty="0"/>
        </a:p>
      </dsp:txBody>
      <dsp:txXfrm>
        <a:off x="5288536" y="2708652"/>
        <a:ext cx="3184634" cy="938626"/>
      </dsp:txXfrm>
    </dsp:sp>
    <dsp:sp modelId="{DA50ACFD-2722-4D29-B376-5CF3C8F3EB41}">
      <dsp:nvSpPr>
        <dsp:cNvPr id="0" name=""/>
        <dsp:cNvSpPr/>
      </dsp:nvSpPr>
      <dsp:spPr>
        <a:xfrm>
          <a:off x="9162996" y="1124119"/>
          <a:ext cx="2304194" cy="576048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Step 4 </a:t>
          </a:r>
          <a:r>
            <a:rPr lang="en-US" sz="1300" b="1" i="0" kern="1200" dirty="0"/>
            <a:t>Combine and Return:</a:t>
          </a:r>
          <a:endParaRPr lang="en-US" sz="1300" b="0" i="0" kern="1200" dirty="0"/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 dirty="0"/>
        </a:p>
      </dsp:txBody>
      <dsp:txXfrm>
        <a:off x="9179868" y="1140991"/>
        <a:ext cx="2270450" cy="542304"/>
      </dsp:txXfrm>
    </dsp:sp>
    <dsp:sp modelId="{E31C91BC-3A8F-4AC7-8DBF-330AFF31351C}">
      <dsp:nvSpPr>
        <dsp:cNvPr id="0" name=""/>
        <dsp:cNvSpPr/>
      </dsp:nvSpPr>
      <dsp:spPr>
        <a:xfrm rot="5400000">
          <a:off x="10264689" y="1750571"/>
          <a:ext cx="100808" cy="100808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28A259-E8AB-491C-9FF1-41516FA5BC71}">
      <dsp:nvSpPr>
        <dsp:cNvPr id="0" name=""/>
        <dsp:cNvSpPr/>
      </dsp:nvSpPr>
      <dsp:spPr>
        <a:xfrm>
          <a:off x="9162996" y="1901784"/>
          <a:ext cx="2304194" cy="57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Compare maximum subarrays of left, right, and cross.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 dirty="0"/>
        </a:p>
      </dsp:txBody>
      <dsp:txXfrm>
        <a:off x="9179868" y="1918656"/>
        <a:ext cx="2270450" cy="542304"/>
      </dsp:txXfrm>
    </dsp:sp>
    <dsp:sp modelId="{DF54C50F-225E-47E8-9EC4-AAA209AD28CA}">
      <dsp:nvSpPr>
        <dsp:cNvPr id="0" name=""/>
        <dsp:cNvSpPr/>
      </dsp:nvSpPr>
      <dsp:spPr>
        <a:xfrm rot="5400000">
          <a:off x="10264689" y="2528237"/>
          <a:ext cx="100808" cy="100808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5889BA5-DC82-4D41-8983-B2EE794BC078}">
      <dsp:nvSpPr>
        <dsp:cNvPr id="0" name=""/>
        <dsp:cNvSpPr/>
      </dsp:nvSpPr>
      <dsp:spPr>
        <a:xfrm>
          <a:off x="8824960" y="2679450"/>
          <a:ext cx="2980267" cy="698971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0" i="0" kern="1200" dirty="0"/>
            <a:t>Return the maximum subarray among the three.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 dirty="0"/>
        </a:p>
      </dsp:txBody>
      <dsp:txXfrm>
        <a:off x="8845432" y="2699922"/>
        <a:ext cx="2939323" cy="6580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12/30/2023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20T18:15:39.35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97 33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20T18:15:39.35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97 33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20T18:15:39.35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97 33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2.gif>
</file>

<file path=ppt/media/image3.gif>
</file>

<file path=ppt/media/image4.png>
</file>

<file path=ppt/media/image5.gif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12/30/2023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12/30/2023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7" Type="http://schemas.openxmlformats.org/officeDocument/2006/relationships/image" Target="../media/image16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gif"/><Relationship Id="rId5" Type="http://schemas.openxmlformats.org/officeDocument/2006/relationships/image" Target="../media/image14.gif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BF7579-EBD1-6818-75C1-485575A96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072" y="1756578"/>
            <a:ext cx="6743855" cy="334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1317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322263"/>
            <a:ext cx="8534400" cy="1066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 Analysis Using Recurrence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1FDC41-71CF-8E09-43F2-A414DCA407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56" b="41667"/>
          <a:stretch/>
        </p:blipFill>
        <p:spPr>
          <a:xfrm>
            <a:off x="3886200" y="1981200"/>
            <a:ext cx="4848820" cy="4038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8136744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322263"/>
            <a:ext cx="9906000" cy="1066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Comparing DC to other algorithms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729088-75A0-5EDC-CF5F-5AE789D18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480251"/>
            <a:ext cx="4197391" cy="409358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5E3B1C-E58F-68C5-8EB2-3E9AB97BC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013" y="2442151"/>
            <a:ext cx="4319313" cy="409358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6131557-5919-D369-B98A-C7EFA05726A9}"/>
                  </a:ext>
                </a:extLst>
              </p:cNvPr>
              <p:cNvSpPr/>
              <p:nvPr/>
            </p:nvSpPr>
            <p:spPr>
              <a:xfrm>
                <a:off x="228600" y="1369049"/>
                <a:ext cx="5258042" cy="942053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b="1" cap="none" spc="0" dirty="0">
                    <a:ln w="9525">
                      <a:solidFill>
                        <a:schemeClr val="bg1"/>
                      </a:solidFill>
                      <a:prstDash val="solid"/>
                    </a:ln>
                    <a:solidFill>
                      <a:schemeClr val="accent5"/>
                    </a:solidFill>
                    <a:effectLst>
                      <a:outerShdw blurRad="12700" dist="38100" dir="2700000" algn="tl" rotWithShape="0">
                        <a:schemeClr val="accent5">
                          <a:lumMod val="60000"/>
                          <a:lumOff val="40000"/>
                        </a:schemeClr>
                      </a:outerShdw>
                    </a:effectLst>
                  </a:rPr>
                  <a:t>Bruteforce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b="1" i="1" cap="none" spc="0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chemeClr val="accent5"/>
                            </a:solidFill>
                            <a:effectLst>
                              <a:outerShdw blurRad="12700" dist="38100" dir="2700000" algn="tl" rotWithShape="0">
                                <a:schemeClr val="accent5">
                                  <a:lumMod val="60000"/>
                                  <a:lumOff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b="1" i="1" cap="none" spc="0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chemeClr val="accent5"/>
                            </a:solidFill>
                            <a:effectLst>
                              <a:outerShdw blurRad="12700" dist="38100" dir="2700000" algn="tl" rotWithShape="0">
                                <a:schemeClr val="accent5">
                                  <a:lumMod val="60000"/>
                                  <a:lumOff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p>
                        <m:r>
                          <a:rPr lang="en-US" sz="5400" b="1" i="1" cap="none" spc="0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chemeClr val="accent5"/>
                            </a:solidFill>
                            <a:effectLst>
                              <a:outerShdw blurRad="12700" dist="38100" dir="2700000" algn="tl" rotWithShape="0">
                                <a:schemeClr val="accent5">
                                  <a:lumMod val="60000"/>
                                  <a:lumOff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sz="5400" b="1" i="1" cap="none" spc="0" smtClean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chemeClr val="accent5"/>
                        </a:solidFill>
                        <a:effectLst>
                          <a:outerShdw blurRad="12700" dist="38100" dir="2700000" algn="tl" rotWithShape="0">
                            <a:schemeClr val="accent5">
                              <a:lumMod val="60000"/>
                              <a:lumOff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54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6131557-5919-D369-B98A-C7EFA05726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1369049"/>
                <a:ext cx="5258042" cy="94205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33FA6A0-42EE-878F-0998-82410A18069E}"/>
                  </a:ext>
                </a:extLst>
              </p:cNvPr>
              <p:cNvSpPr/>
              <p:nvPr/>
            </p:nvSpPr>
            <p:spPr>
              <a:xfrm>
                <a:off x="7620000" y="1378410"/>
                <a:ext cx="3961341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b="1" cap="none" spc="0" dirty="0">
                    <a:ln w="12700">
                      <a:solidFill>
                        <a:schemeClr val="accent1"/>
                      </a:solidFill>
                      <a:prstDash val="solid"/>
                    </a:ln>
                    <a:pattFill prst="pct50">
                      <a:fgClr>
                        <a:schemeClr val="accent1"/>
                      </a:fgClr>
                      <a:bgClr>
                        <a:schemeClr val="accent1">
                          <a:lumMod val="20000"/>
                          <a:lumOff val="80000"/>
                        </a:schemeClr>
                      </a:bgClr>
                    </a:pattFill>
                    <a:effectLst>
                      <a:outerShdw dist="38100" dir="2640000" algn="bl" rotWithShape="0">
                        <a:schemeClr val="accent1"/>
                      </a:outerShdw>
                    </a:effectLst>
                  </a:rPr>
                  <a:t>Kadane O(</a:t>
                </a:r>
                <a14:m>
                  <m:oMath xmlns:m="http://schemas.openxmlformats.org/officeDocument/2006/math">
                    <m:r>
                      <a:rPr lang="en-US" sz="5400" b="1" i="1" cap="none" spc="0" smtClean="0">
                        <a:ln w="12700">
                          <a:solidFill>
                            <a:schemeClr val="accent1"/>
                          </a:solidFill>
                          <a:prstDash val="solid"/>
                        </a:ln>
                        <a:pattFill prst="pct50">
                          <a:fgClr>
                            <a:schemeClr val="accent1"/>
                          </a:fgClr>
                          <a:bgClr>
                            <a:schemeClr val="accent1">
                              <a:lumMod val="20000"/>
                              <a:lumOff val="80000"/>
                            </a:schemeClr>
                          </a:bgClr>
                        </a:pattFill>
                        <a:effectLst>
                          <a:outerShdw dist="38100" dir="2640000" algn="bl" rotWithShape="0">
                            <a:schemeClr val="accent1"/>
                          </a:outerShdw>
                        </a:effectLst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sz="5400" b="1" cap="none" spc="0" dirty="0">
                    <a:ln w="12700">
                      <a:solidFill>
                        <a:schemeClr val="accent1"/>
                      </a:solidFill>
                      <a:prstDash val="solid"/>
                    </a:ln>
                    <a:pattFill prst="pct50">
                      <a:fgClr>
                        <a:schemeClr val="accent1"/>
                      </a:fgClr>
                      <a:bgClr>
                        <a:schemeClr val="accent1">
                          <a:lumMod val="20000"/>
                          <a:lumOff val="80000"/>
                        </a:schemeClr>
                      </a:bgClr>
                    </a:pattFill>
                    <a:effectLst>
                      <a:outerShdw dist="38100" dir="2640000" algn="bl" rotWithShape="0">
                        <a:schemeClr val="accent1"/>
                      </a:outerShdw>
                    </a:effectLst>
                  </a:rPr>
                  <a:t>)</a:t>
                </a:r>
              </a:p>
            </p:txBody>
          </p:sp>
        </mc:Choice>
        <mc:Fallback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33FA6A0-42EE-878F-0998-82410A1806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00" y="1378410"/>
                <a:ext cx="3961341" cy="9233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627311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144" y="175254"/>
            <a:ext cx="8370370" cy="1363633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why is choosing the right algorithmic strategy important?</a:t>
            </a:r>
            <a:endParaRPr sz="4000" dirty="0">
              <a:solidFill>
                <a:srgbClr val="FFFF00"/>
              </a:solidFill>
            </a:endParaRPr>
          </a:p>
        </p:txBody>
      </p:sp>
      <p:pic>
        <p:nvPicPr>
          <p:cNvPr id="1028" name="Picture 4" descr="Problem GIF - Find &amp; Share on GIPHY">
            <a:extLst>
              <a:ext uri="{FF2B5EF4-FFF2-40B4-BE49-F238E27FC236}">
                <a16:creationId xmlns:a16="http://schemas.microsoft.com/office/drawing/2014/main" id="{3F5FD188-8C0E-BC16-F28C-F74211850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252137"/>
            <a:ext cx="1208875" cy="15110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5CE43B0-6E72-EDD9-BFC0-B9F471F69760}"/>
                  </a:ext>
                </a:extLst>
              </p14:cNvPr>
              <p14:cNvContentPartPr/>
              <p14:nvPr/>
            </p14:nvContentPartPr>
            <p14:xfrm>
              <a:off x="2411451" y="3104863"/>
              <a:ext cx="45719" cy="45719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5CE43B0-6E72-EDD9-BFC0-B9F471F697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446399" y="-10610837"/>
                <a:ext cx="13715700" cy="274314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6FA1DCA1-3B92-2A3E-F013-FB8CD21FA211}"/>
              </a:ext>
            </a:extLst>
          </p:cNvPr>
          <p:cNvSpPr txBox="1"/>
          <p:nvPr/>
        </p:nvSpPr>
        <p:spPr>
          <a:xfrm>
            <a:off x="500634" y="1763231"/>
            <a:ext cx="49432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Game Development: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In strategy games, the maximum subarray problem optimizes decisions for unit and resource allocation, ensuring efficient gameplay.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0B3385-589D-43B1-F78F-D0844B32DB63}"/>
              </a:ext>
            </a:extLst>
          </p:cNvPr>
          <p:cNvSpPr txBox="1"/>
          <p:nvPr/>
        </p:nvSpPr>
        <p:spPr>
          <a:xfrm>
            <a:off x="497426" y="4800600"/>
            <a:ext cx="4836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Image Processing: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Image processing uses the maximum subarray problem to identify areas of interest or patterns in images by analyzing contiguous regions.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2189FE-45BD-F694-9B04-6D3D82D886FD}"/>
              </a:ext>
            </a:extLst>
          </p:cNvPr>
          <p:cNvSpPr txBox="1"/>
          <p:nvPr/>
        </p:nvSpPr>
        <p:spPr>
          <a:xfrm>
            <a:off x="466144" y="3437823"/>
            <a:ext cx="50964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Financial Data Analysis: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In finance, the maximum subarray problem analyzes stock prices, identifying profitable periods for buying and selling stocks.</a:t>
            </a:r>
            <a:endParaRPr lang="en-US" dirty="0"/>
          </a:p>
        </p:txBody>
      </p:sp>
      <p:pic>
        <p:nvPicPr>
          <p:cNvPr id="3076" name="Picture 4" descr="How To Make A Startup Successful - CareerGuide">
            <a:extLst>
              <a:ext uri="{FF2B5EF4-FFF2-40B4-BE49-F238E27FC236}">
                <a16:creationId xmlns:a16="http://schemas.microsoft.com/office/drawing/2014/main" id="{7BD3FAE8-1424-6D37-C8C7-D0BBEB67F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3352800"/>
            <a:ext cx="2819400" cy="136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r. Elegance | Wiki | Deltarune. Amino">
            <a:extLst>
              <a:ext uri="{FF2B5EF4-FFF2-40B4-BE49-F238E27FC236}">
                <a16:creationId xmlns:a16="http://schemas.microsoft.com/office/drawing/2014/main" id="{5092805C-391E-2DF7-D398-FEBC140A4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667647"/>
            <a:ext cx="2819400" cy="129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nimation Processing GIF - Find &amp; Share on GIPHY">
            <a:extLst>
              <a:ext uri="{FF2B5EF4-FFF2-40B4-BE49-F238E27FC236}">
                <a16:creationId xmlns:a16="http://schemas.microsoft.com/office/drawing/2014/main" id="{79B0FC55-98B5-9AD5-7561-801371639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432" y="5035138"/>
            <a:ext cx="2883568" cy="136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226337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0" y="381000"/>
            <a:ext cx="3127248" cy="533400"/>
          </a:xfrm>
        </p:spPr>
        <p:txBody>
          <a:bodyPr>
            <a:normAutofit fontScale="90000"/>
          </a:bodyPr>
          <a:lstStyle/>
          <a:p>
            <a:r>
              <a:rPr lang="en-US" dirty="0"/>
              <a:t>Resources</a:t>
            </a:r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0" y="1143000"/>
            <a:ext cx="4495800" cy="5105400"/>
          </a:xfrm>
        </p:spPr>
        <p:txBody>
          <a:bodyPr/>
          <a:lstStyle/>
          <a:p>
            <a:r>
              <a:rPr lang="en-US" sz="1800" i="1" dirty="0">
                <a:effectLst/>
                <a:latin typeface="Times New Roman" panose="02020603050405020304" pitchFamily="18" charset="0"/>
              </a:rPr>
              <a:t>Maximum subarray: divide and conquer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(n.d.). Stack Overflow. https://stackoverflow.com/questions/14638561/maximum-subarray-divide-and-conquer</a:t>
            </a:r>
          </a:p>
          <a:p>
            <a:endParaRPr lang="en-US" dirty="0"/>
          </a:p>
          <a:p>
            <a:r>
              <a:rPr lang="en-US" sz="1800" dirty="0" err="1">
                <a:effectLst/>
                <a:latin typeface="Times New Roman" panose="02020603050405020304" pitchFamily="18" charset="0"/>
              </a:rPr>
              <a:t>mycodeschool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(2014, June 23).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Maximum sum sub-array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[Video]. YouTube. https://www.youtube.com/watch?v=ohHWQf1HDfU</a:t>
            </a:r>
          </a:p>
          <a:p>
            <a:endParaRPr lang="en-US" dirty="0"/>
          </a:p>
          <a:p>
            <a:r>
              <a:rPr lang="en-US" sz="1800" dirty="0" err="1">
                <a:effectLst/>
                <a:latin typeface="Times New Roman" panose="02020603050405020304" pitchFamily="18" charset="0"/>
              </a:rPr>
              <a:t>GeeksforGeeks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(2023, September 18).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Maximum Subarray Sum using Divide and Conquer algorithm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https://www.geeksforgeeks.org/maximum-subarray-sum-using-divide-and-conquer-algorithm/</a:t>
            </a:r>
          </a:p>
          <a:p>
            <a:endParaRPr lang="en-US" dirty="0"/>
          </a:p>
          <a:p>
            <a:r>
              <a:rPr lang="en-US" sz="1800" i="1" dirty="0">
                <a:effectLst/>
                <a:latin typeface="Times New Roman" panose="02020603050405020304" pitchFamily="18" charset="0"/>
              </a:rPr>
              <a:t>ChatGPT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(n.d.). https://chat.openai.com/</a:t>
            </a:r>
          </a:p>
          <a:p>
            <a:endParaRPr lang="en-US" dirty="0"/>
          </a:p>
          <a:p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A4FC4-4D84-0568-DC21-C0584EC6BB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551" y="914400"/>
            <a:ext cx="6172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40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  <a:latin typeface="Elephant" panose="02020904090505020303" pitchFamily="18" charset="0"/>
              </a:rPr>
              <a:t>Finding Max subarray using divide and conquer </a:t>
            </a:r>
            <a:endParaRPr dirty="0">
              <a:solidFill>
                <a:srgbClr val="FFFF00"/>
              </a:solidFill>
              <a:latin typeface="Elephant" panose="02020904090505020303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Ali Osama;</a:t>
            </a:r>
          </a:p>
          <a:p>
            <a:r>
              <a:rPr lang="en-US" dirty="0"/>
              <a:t>ID_221487;</a:t>
            </a:r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Table of Content </a:t>
            </a:r>
            <a:endParaRPr dirty="0">
              <a:latin typeface="Algerian" panose="04020705040A02060702" pitchFamily="82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3962400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Defining the problem 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divide and conquer 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for solving the problem 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Coding of solution to the problem using python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 analysis using recurrence 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Comparing it to other algorithms 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choosing the right strategy is important 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9970" y="68233"/>
            <a:ext cx="8534400" cy="1066800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Defining the problem </a:t>
            </a:r>
            <a:endParaRPr dirty="0">
              <a:solidFill>
                <a:srgbClr val="FFFF00"/>
              </a:solidFill>
            </a:endParaRPr>
          </a:p>
        </p:txBody>
      </p:sp>
      <p:pic>
        <p:nvPicPr>
          <p:cNvPr id="1028" name="Picture 4" descr="Problem GIF - Find &amp; Share on GIPHY">
            <a:extLst>
              <a:ext uri="{FF2B5EF4-FFF2-40B4-BE49-F238E27FC236}">
                <a16:creationId xmlns:a16="http://schemas.microsoft.com/office/drawing/2014/main" id="{3F5FD188-8C0E-BC16-F28C-F74211850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252137"/>
            <a:ext cx="1208875" cy="15110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5CE43B0-6E72-EDD9-BFC0-B9F471F69760}"/>
                  </a:ext>
                </a:extLst>
              </p14:cNvPr>
              <p14:cNvContentPartPr/>
              <p14:nvPr/>
            </p14:nvContentPartPr>
            <p14:xfrm>
              <a:off x="2411451" y="3104863"/>
              <a:ext cx="45719" cy="45719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5CE43B0-6E72-EDD9-BFC0-B9F471F697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400680" y="-10610837"/>
                <a:ext cx="13715700" cy="27431400"/>
              </a:xfrm>
              <a:prstGeom prst="rect">
                <a:avLst/>
              </a:prstGeom>
            </p:spPr>
          </p:pic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CDF7A4F-3063-6E03-7C91-FE430E8BCA18}"/>
              </a:ext>
            </a:extLst>
          </p:cNvPr>
          <p:cNvCxnSpPr/>
          <p:nvPr/>
        </p:nvCxnSpPr>
        <p:spPr>
          <a:xfrm flipV="1">
            <a:off x="3810000" y="1905000"/>
            <a:ext cx="0" cy="9448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10B952-3F8D-C6BF-8D6B-3B376386411E}"/>
              </a:ext>
            </a:extLst>
          </p:cNvPr>
          <p:cNvCxnSpPr/>
          <p:nvPr/>
        </p:nvCxnSpPr>
        <p:spPr>
          <a:xfrm flipV="1">
            <a:off x="5029200" y="1905000"/>
            <a:ext cx="0" cy="9448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A155BC14-7506-615F-CACA-7FDC4941FED7}"/>
              </a:ext>
            </a:extLst>
          </p:cNvPr>
          <p:cNvSpPr/>
          <p:nvPr/>
        </p:nvSpPr>
        <p:spPr>
          <a:xfrm>
            <a:off x="2209805" y="1850061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-2</a:t>
            </a:r>
          </a:p>
        </p:txBody>
      </p:sp>
      <p:sp>
        <p:nvSpPr>
          <p:cNvPr id="1024" name="Rectangle 1023">
            <a:extLst>
              <a:ext uri="{FF2B5EF4-FFF2-40B4-BE49-F238E27FC236}">
                <a16:creationId xmlns:a16="http://schemas.microsoft.com/office/drawing/2014/main" id="{7C277BAA-3FB8-123B-7428-C731821BB93D}"/>
              </a:ext>
            </a:extLst>
          </p:cNvPr>
          <p:cNvSpPr/>
          <p:nvPr/>
        </p:nvSpPr>
        <p:spPr>
          <a:xfrm>
            <a:off x="1143004" y="1850058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-1</a:t>
            </a:r>
          </a:p>
        </p:txBody>
      </p:sp>
      <p:sp>
        <p:nvSpPr>
          <p:cNvPr id="1025" name="Rectangle 1024">
            <a:extLst>
              <a:ext uri="{FF2B5EF4-FFF2-40B4-BE49-F238E27FC236}">
                <a16:creationId xmlns:a16="http://schemas.microsoft.com/office/drawing/2014/main" id="{BEFE0E2A-97B6-4479-ABE4-CC63CA29006F}"/>
              </a:ext>
            </a:extLst>
          </p:cNvPr>
          <p:cNvSpPr/>
          <p:nvPr/>
        </p:nvSpPr>
        <p:spPr>
          <a:xfrm>
            <a:off x="8634931" y="1850057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-1</a:t>
            </a:r>
          </a:p>
        </p:txBody>
      </p:sp>
      <p:sp>
        <p:nvSpPr>
          <p:cNvPr id="1026" name="Rectangle 1025">
            <a:extLst>
              <a:ext uri="{FF2B5EF4-FFF2-40B4-BE49-F238E27FC236}">
                <a16:creationId xmlns:a16="http://schemas.microsoft.com/office/drawing/2014/main" id="{9655B67B-0502-809D-ED45-CE22B5424D83}"/>
              </a:ext>
            </a:extLst>
          </p:cNvPr>
          <p:cNvSpPr/>
          <p:nvPr/>
        </p:nvSpPr>
        <p:spPr>
          <a:xfrm>
            <a:off x="7555433" y="1850059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3FFCA4D7-5DE1-F929-7ACA-5189403E09F4}"/>
              </a:ext>
            </a:extLst>
          </p:cNvPr>
          <p:cNvSpPr/>
          <p:nvPr/>
        </p:nvSpPr>
        <p:spPr>
          <a:xfrm>
            <a:off x="3276602" y="1851393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4D6594EE-F0E8-4C98-E4B3-6357AFFD653D}"/>
              </a:ext>
            </a:extLst>
          </p:cNvPr>
          <p:cNvSpPr/>
          <p:nvPr/>
        </p:nvSpPr>
        <p:spPr>
          <a:xfrm>
            <a:off x="4343402" y="1850060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-4</a:t>
            </a:r>
          </a:p>
        </p:txBody>
      </p: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BD87A985-8C0C-0038-B534-3B41AD618641}"/>
              </a:ext>
            </a:extLst>
          </p:cNvPr>
          <p:cNvSpPr/>
          <p:nvPr/>
        </p:nvSpPr>
        <p:spPr>
          <a:xfrm>
            <a:off x="5422898" y="1850060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31" name="Rectangle 1030">
            <a:extLst>
              <a:ext uri="{FF2B5EF4-FFF2-40B4-BE49-F238E27FC236}">
                <a16:creationId xmlns:a16="http://schemas.microsoft.com/office/drawing/2014/main" id="{38FF8A74-EADF-AE45-3B0C-504D6642D4B9}"/>
              </a:ext>
            </a:extLst>
          </p:cNvPr>
          <p:cNvSpPr/>
          <p:nvPr/>
        </p:nvSpPr>
        <p:spPr>
          <a:xfrm>
            <a:off x="6475937" y="1850059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354C62A6-A4A9-1AA6-85CF-748E9F62A069}"/>
              </a:ext>
            </a:extLst>
          </p:cNvPr>
          <p:cNvSpPr/>
          <p:nvPr/>
        </p:nvSpPr>
        <p:spPr>
          <a:xfrm>
            <a:off x="7403031" y="5713666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36" name="Rectangle 1035">
            <a:extLst>
              <a:ext uri="{FF2B5EF4-FFF2-40B4-BE49-F238E27FC236}">
                <a16:creationId xmlns:a16="http://schemas.microsoft.com/office/drawing/2014/main" id="{6B34373C-3A10-48D4-72EE-4F9F5438107C}"/>
              </a:ext>
            </a:extLst>
          </p:cNvPr>
          <p:cNvSpPr/>
          <p:nvPr/>
        </p:nvSpPr>
        <p:spPr>
          <a:xfrm>
            <a:off x="3124200" y="5715000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163B4242-AAB0-6EF7-8755-A0230690322D}"/>
              </a:ext>
            </a:extLst>
          </p:cNvPr>
          <p:cNvSpPr/>
          <p:nvPr/>
        </p:nvSpPr>
        <p:spPr>
          <a:xfrm>
            <a:off x="4191000" y="5713667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-4</a:t>
            </a:r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97FA0667-1B5A-360B-A47B-7CFE799A755E}"/>
              </a:ext>
            </a:extLst>
          </p:cNvPr>
          <p:cNvSpPr/>
          <p:nvPr/>
        </p:nvSpPr>
        <p:spPr>
          <a:xfrm>
            <a:off x="5270496" y="5713667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CD627117-E334-3A1F-F249-7BC072C50878}"/>
              </a:ext>
            </a:extLst>
          </p:cNvPr>
          <p:cNvSpPr/>
          <p:nvPr/>
        </p:nvSpPr>
        <p:spPr>
          <a:xfrm>
            <a:off x="6323535" y="5713666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40" name="Arrow: Notched Right 1039">
            <a:extLst>
              <a:ext uri="{FF2B5EF4-FFF2-40B4-BE49-F238E27FC236}">
                <a16:creationId xmlns:a16="http://schemas.microsoft.com/office/drawing/2014/main" id="{4CD8DE35-064F-9058-0B84-BDC1B9963015}"/>
              </a:ext>
            </a:extLst>
          </p:cNvPr>
          <p:cNvSpPr/>
          <p:nvPr/>
        </p:nvSpPr>
        <p:spPr>
          <a:xfrm>
            <a:off x="1455419" y="5759854"/>
            <a:ext cx="1508762" cy="629450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59BC0A54-5968-3FE3-4931-7DB1C11882C8}"/>
              </a:ext>
            </a:extLst>
          </p:cNvPr>
          <p:cNvSpPr txBox="1"/>
          <p:nvPr/>
        </p:nvSpPr>
        <p:spPr>
          <a:xfrm>
            <a:off x="38102" y="5301734"/>
            <a:ext cx="286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Returned max subarray = 9 </a:t>
            </a:r>
          </a:p>
        </p:txBody>
      </p:sp>
      <p:sp>
        <p:nvSpPr>
          <p:cNvPr id="1042" name="Arrow: Notched Right 1041">
            <a:extLst>
              <a:ext uri="{FF2B5EF4-FFF2-40B4-BE49-F238E27FC236}">
                <a16:creationId xmlns:a16="http://schemas.microsoft.com/office/drawing/2014/main" id="{E77AC469-0BA5-F52C-AEF5-9B4B53A3EFDC}"/>
              </a:ext>
            </a:extLst>
          </p:cNvPr>
          <p:cNvSpPr/>
          <p:nvPr/>
        </p:nvSpPr>
        <p:spPr>
          <a:xfrm rot="16200000">
            <a:off x="2524528" y="3194641"/>
            <a:ext cx="1508762" cy="629450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Arrow: Notched Right 1043">
            <a:extLst>
              <a:ext uri="{FF2B5EF4-FFF2-40B4-BE49-F238E27FC236}">
                <a16:creationId xmlns:a16="http://schemas.microsoft.com/office/drawing/2014/main" id="{E1DFEEB0-63B2-661C-47D5-005CD99A1FB8}"/>
              </a:ext>
            </a:extLst>
          </p:cNvPr>
          <p:cNvSpPr/>
          <p:nvPr/>
        </p:nvSpPr>
        <p:spPr>
          <a:xfrm rot="16200000">
            <a:off x="7880550" y="3109624"/>
            <a:ext cx="1508762" cy="629450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700A2269-5B4A-8B47-330D-366F861D90E0}"/>
              </a:ext>
            </a:extLst>
          </p:cNvPr>
          <p:cNvSpPr txBox="1"/>
          <p:nvPr/>
        </p:nvSpPr>
        <p:spPr>
          <a:xfrm>
            <a:off x="1528617" y="1371600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Given array to function</a:t>
            </a:r>
          </a:p>
        </p:txBody>
      </p:sp>
      <p:cxnSp>
        <p:nvCxnSpPr>
          <p:cNvPr id="1052" name="Straight Arrow Connector 1051">
            <a:extLst>
              <a:ext uri="{FF2B5EF4-FFF2-40B4-BE49-F238E27FC236}">
                <a16:creationId xmlns:a16="http://schemas.microsoft.com/office/drawing/2014/main" id="{18B2BA4E-3B4C-7DED-C985-565C6AB470F1}"/>
              </a:ext>
            </a:extLst>
          </p:cNvPr>
          <p:cNvCxnSpPr>
            <a:endCxn id="1036" idx="0"/>
          </p:cNvCxnSpPr>
          <p:nvPr/>
        </p:nvCxnSpPr>
        <p:spPr>
          <a:xfrm flipH="1">
            <a:off x="3657598" y="2860902"/>
            <a:ext cx="152402" cy="2854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Straight Arrow Connector 1053">
            <a:extLst>
              <a:ext uri="{FF2B5EF4-FFF2-40B4-BE49-F238E27FC236}">
                <a16:creationId xmlns:a16="http://schemas.microsoft.com/office/drawing/2014/main" id="{C13E88CF-616C-8F4C-9F8B-8AF5F93B8814}"/>
              </a:ext>
            </a:extLst>
          </p:cNvPr>
          <p:cNvCxnSpPr>
            <a:stCxn id="1026" idx="2"/>
            <a:endCxn id="1035" idx="0"/>
          </p:cNvCxnSpPr>
          <p:nvPr/>
        </p:nvCxnSpPr>
        <p:spPr>
          <a:xfrm flipH="1">
            <a:off x="7936429" y="2525228"/>
            <a:ext cx="152402" cy="3188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443523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9970" y="68233"/>
            <a:ext cx="8534400" cy="1066800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Defining the problem </a:t>
            </a:r>
            <a:endParaRPr dirty="0">
              <a:solidFill>
                <a:srgbClr val="FFFF00"/>
              </a:solidFill>
            </a:endParaRPr>
          </a:p>
        </p:txBody>
      </p:sp>
      <p:pic>
        <p:nvPicPr>
          <p:cNvPr id="1028" name="Picture 4" descr="Problem GIF - Find &amp; Share on GIPHY">
            <a:extLst>
              <a:ext uri="{FF2B5EF4-FFF2-40B4-BE49-F238E27FC236}">
                <a16:creationId xmlns:a16="http://schemas.microsoft.com/office/drawing/2014/main" id="{3F5FD188-8C0E-BC16-F28C-F74211850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252137"/>
            <a:ext cx="1208875" cy="15110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5CE43B0-6E72-EDD9-BFC0-B9F471F69760}"/>
                  </a:ext>
                </a:extLst>
              </p14:cNvPr>
              <p14:cNvContentPartPr/>
              <p14:nvPr/>
            </p14:nvContentPartPr>
            <p14:xfrm>
              <a:off x="2411451" y="3104863"/>
              <a:ext cx="45719" cy="45719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5CE43B0-6E72-EDD9-BFC0-B9F471F697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446399" y="-10610837"/>
                <a:ext cx="13715700" cy="27431400"/>
              </a:xfrm>
              <a:prstGeom prst="rect">
                <a:avLst/>
              </a:prstGeom>
            </p:spPr>
          </p:pic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CDF7A4F-3063-6E03-7C91-FE430E8BCA18}"/>
              </a:ext>
            </a:extLst>
          </p:cNvPr>
          <p:cNvCxnSpPr/>
          <p:nvPr/>
        </p:nvCxnSpPr>
        <p:spPr>
          <a:xfrm flipV="1">
            <a:off x="3810000" y="1905000"/>
            <a:ext cx="0" cy="9448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10B952-3F8D-C6BF-8D6B-3B376386411E}"/>
              </a:ext>
            </a:extLst>
          </p:cNvPr>
          <p:cNvCxnSpPr/>
          <p:nvPr/>
        </p:nvCxnSpPr>
        <p:spPr>
          <a:xfrm flipV="1">
            <a:off x="5029200" y="1905000"/>
            <a:ext cx="0" cy="9448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A155BC14-7506-615F-CACA-7FDC4941FED7}"/>
              </a:ext>
            </a:extLst>
          </p:cNvPr>
          <p:cNvSpPr/>
          <p:nvPr/>
        </p:nvSpPr>
        <p:spPr>
          <a:xfrm>
            <a:off x="2209805" y="1850061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-2</a:t>
            </a:r>
          </a:p>
        </p:txBody>
      </p:sp>
      <p:sp>
        <p:nvSpPr>
          <p:cNvPr id="1024" name="Rectangle 1023">
            <a:extLst>
              <a:ext uri="{FF2B5EF4-FFF2-40B4-BE49-F238E27FC236}">
                <a16:creationId xmlns:a16="http://schemas.microsoft.com/office/drawing/2014/main" id="{7C277BAA-3FB8-123B-7428-C731821BB93D}"/>
              </a:ext>
            </a:extLst>
          </p:cNvPr>
          <p:cNvSpPr/>
          <p:nvPr/>
        </p:nvSpPr>
        <p:spPr>
          <a:xfrm>
            <a:off x="1143004" y="1850058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-1</a:t>
            </a:r>
          </a:p>
        </p:txBody>
      </p:sp>
      <p:sp>
        <p:nvSpPr>
          <p:cNvPr id="1025" name="Rectangle 1024">
            <a:extLst>
              <a:ext uri="{FF2B5EF4-FFF2-40B4-BE49-F238E27FC236}">
                <a16:creationId xmlns:a16="http://schemas.microsoft.com/office/drawing/2014/main" id="{BEFE0E2A-97B6-4479-ABE4-CC63CA29006F}"/>
              </a:ext>
            </a:extLst>
          </p:cNvPr>
          <p:cNvSpPr/>
          <p:nvPr/>
        </p:nvSpPr>
        <p:spPr>
          <a:xfrm>
            <a:off x="8634931" y="1850057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-1</a:t>
            </a:r>
          </a:p>
        </p:txBody>
      </p:sp>
      <p:sp>
        <p:nvSpPr>
          <p:cNvPr id="1026" name="Rectangle 1025">
            <a:extLst>
              <a:ext uri="{FF2B5EF4-FFF2-40B4-BE49-F238E27FC236}">
                <a16:creationId xmlns:a16="http://schemas.microsoft.com/office/drawing/2014/main" id="{9655B67B-0502-809D-ED45-CE22B5424D83}"/>
              </a:ext>
            </a:extLst>
          </p:cNvPr>
          <p:cNvSpPr/>
          <p:nvPr/>
        </p:nvSpPr>
        <p:spPr>
          <a:xfrm>
            <a:off x="7555433" y="1850059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3FFCA4D7-5DE1-F929-7ACA-5189403E09F4}"/>
              </a:ext>
            </a:extLst>
          </p:cNvPr>
          <p:cNvSpPr/>
          <p:nvPr/>
        </p:nvSpPr>
        <p:spPr>
          <a:xfrm>
            <a:off x="3276602" y="1851393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4D6594EE-F0E8-4C98-E4B3-6357AFFD653D}"/>
              </a:ext>
            </a:extLst>
          </p:cNvPr>
          <p:cNvSpPr/>
          <p:nvPr/>
        </p:nvSpPr>
        <p:spPr>
          <a:xfrm>
            <a:off x="4343402" y="1850060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-4</a:t>
            </a:r>
          </a:p>
        </p:txBody>
      </p: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BD87A985-8C0C-0038-B534-3B41AD618641}"/>
              </a:ext>
            </a:extLst>
          </p:cNvPr>
          <p:cNvSpPr/>
          <p:nvPr/>
        </p:nvSpPr>
        <p:spPr>
          <a:xfrm>
            <a:off x="5422898" y="1850060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31" name="Rectangle 1030">
            <a:extLst>
              <a:ext uri="{FF2B5EF4-FFF2-40B4-BE49-F238E27FC236}">
                <a16:creationId xmlns:a16="http://schemas.microsoft.com/office/drawing/2014/main" id="{38FF8A74-EADF-AE45-3B0C-504D6642D4B9}"/>
              </a:ext>
            </a:extLst>
          </p:cNvPr>
          <p:cNvSpPr/>
          <p:nvPr/>
        </p:nvSpPr>
        <p:spPr>
          <a:xfrm>
            <a:off x="6475937" y="1850059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354C62A6-A4A9-1AA6-85CF-748E9F62A069}"/>
              </a:ext>
            </a:extLst>
          </p:cNvPr>
          <p:cNvSpPr/>
          <p:nvPr/>
        </p:nvSpPr>
        <p:spPr>
          <a:xfrm>
            <a:off x="7403031" y="5713666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36" name="Rectangle 1035">
            <a:extLst>
              <a:ext uri="{FF2B5EF4-FFF2-40B4-BE49-F238E27FC236}">
                <a16:creationId xmlns:a16="http://schemas.microsoft.com/office/drawing/2014/main" id="{6B34373C-3A10-48D4-72EE-4F9F5438107C}"/>
              </a:ext>
            </a:extLst>
          </p:cNvPr>
          <p:cNvSpPr/>
          <p:nvPr/>
        </p:nvSpPr>
        <p:spPr>
          <a:xfrm>
            <a:off x="3124200" y="5715000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163B4242-AAB0-6EF7-8755-A0230690322D}"/>
              </a:ext>
            </a:extLst>
          </p:cNvPr>
          <p:cNvSpPr/>
          <p:nvPr/>
        </p:nvSpPr>
        <p:spPr>
          <a:xfrm>
            <a:off x="4191000" y="5713667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-4</a:t>
            </a:r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97FA0667-1B5A-360B-A47B-7CFE799A755E}"/>
              </a:ext>
            </a:extLst>
          </p:cNvPr>
          <p:cNvSpPr/>
          <p:nvPr/>
        </p:nvSpPr>
        <p:spPr>
          <a:xfrm>
            <a:off x="5270496" y="5713667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CD627117-E334-3A1F-F249-7BC072C50878}"/>
              </a:ext>
            </a:extLst>
          </p:cNvPr>
          <p:cNvSpPr/>
          <p:nvPr/>
        </p:nvSpPr>
        <p:spPr>
          <a:xfrm>
            <a:off x="6323535" y="5713666"/>
            <a:ext cx="1066796" cy="6751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40" name="Arrow: Notched Right 1039">
            <a:extLst>
              <a:ext uri="{FF2B5EF4-FFF2-40B4-BE49-F238E27FC236}">
                <a16:creationId xmlns:a16="http://schemas.microsoft.com/office/drawing/2014/main" id="{4CD8DE35-064F-9058-0B84-BDC1B9963015}"/>
              </a:ext>
            </a:extLst>
          </p:cNvPr>
          <p:cNvSpPr/>
          <p:nvPr/>
        </p:nvSpPr>
        <p:spPr>
          <a:xfrm>
            <a:off x="1455419" y="5759854"/>
            <a:ext cx="1508762" cy="629450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59BC0A54-5968-3FE3-4931-7DB1C11882C8}"/>
              </a:ext>
            </a:extLst>
          </p:cNvPr>
          <p:cNvSpPr txBox="1"/>
          <p:nvPr/>
        </p:nvSpPr>
        <p:spPr>
          <a:xfrm>
            <a:off x="38102" y="5301734"/>
            <a:ext cx="286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Returned max subarray = 9 </a:t>
            </a:r>
          </a:p>
        </p:txBody>
      </p:sp>
      <p:sp>
        <p:nvSpPr>
          <p:cNvPr id="1042" name="Arrow: Notched Right 1041">
            <a:extLst>
              <a:ext uri="{FF2B5EF4-FFF2-40B4-BE49-F238E27FC236}">
                <a16:creationId xmlns:a16="http://schemas.microsoft.com/office/drawing/2014/main" id="{E77AC469-0BA5-F52C-AEF5-9B4B53A3EFDC}"/>
              </a:ext>
            </a:extLst>
          </p:cNvPr>
          <p:cNvSpPr/>
          <p:nvPr/>
        </p:nvSpPr>
        <p:spPr>
          <a:xfrm rot="16200000">
            <a:off x="2524528" y="3194641"/>
            <a:ext cx="1508762" cy="629450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Arrow: Notched Right 1043">
            <a:extLst>
              <a:ext uri="{FF2B5EF4-FFF2-40B4-BE49-F238E27FC236}">
                <a16:creationId xmlns:a16="http://schemas.microsoft.com/office/drawing/2014/main" id="{E1DFEEB0-63B2-661C-47D5-005CD99A1FB8}"/>
              </a:ext>
            </a:extLst>
          </p:cNvPr>
          <p:cNvSpPr/>
          <p:nvPr/>
        </p:nvSpPr>
        <p:spPr>
          <a:xfrm rot="16200000">
            <a:off x="7880550" y="3109624"/>
            <a:ext cx="1508762" cy="629450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700A2269-5B4A-8B47-330D-366F861D90E0}"/>
              </a:ext>
            </a:extLst>
          </p:cNvPr>
          <p:cNvSpPr txBox="1"/>
          <p:nvPr/>
        </p:nvSpPr>
        <p:spPr>
          <a:xfrm>
            <a:off x="1528617" y="1371600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Given array to function</a:t>
            </a:r>
          </a:p>
        </p:txBody>
      </p:sp>
      <p:cxnSp>
        <p:nvCxnSpPr>
          <p:cNvPr id="1052" name="Straight Arrow Connector 1051">
            <a:extLst>
              <a:ext uri="{FF2B5EF4-FFF2-40B4-BE49-F238E27FC236}">
                <a16:creationId xmlns:a16="http://schemas.microsoft.com/office/drawing/2014/main" id="{18B2BA4E-3B4C-7DED-C985-565C6AB470F1}"/>
              </a:ext>
            </a:extLst>
          </p:cNvPr>
          <p:cNvCxnSpPr>
            <a:endCxn id="1036" idx="0"/>
          </p:cNvCxnSpPr>
          <p:nvPr/>
        </p:nvCxnSpPr>
        <p:spPr>
          <a:xfrm flipH="1">
            <a:off x="3657598" y="2860902"/>
            <a:ext cx="152402" cy="2854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Straight Arrow Connector 1053">
            <a:extLst>
              <a:ext uri="{FF2B5EF4-FFF2-40B4-BE49-F238E27FC236}">
                <a16:creationId xmlns:a16="http://schemas.microsoft.com/office/drawing/2014/main" id="{C13E88CF-616C-8F4C-9F8B-8AF5F93B8814}"/>
              </a:ext>
            </a:extLst>
          </p:cNvPr>
          <p:cNvCxnSpPr>
            <a:stCxn id="1026" idx="2"/>
            <a:endCxn id="1035" idx="0"/>
          </p:cNvCxnSpPr>
          <p:nvPr/>
        </p:nvCxnSpPr>
        <p:spPr>
          <a:xfrm flipH="1">
            <a:off x="7936429" y="2525228"/>
            <a:ext cx="152402" cy="3188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4678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322263"/>
            <a:ext cx="8534400" cy="1066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why divide and conquer</a:t>
            </a:r>
            <a:endParaRPr dirty="0">
              <a:solidFill>
                <a:srgbClr val="FFFF00"/>
              </a:solidFill>
            </a:endParaRPr>
          </a:p>
        </p:txBody>
      </p:sp>
      <p:pic>
        <p:nvPicPr>
          <p:cNvPr id="5" name="Picture 9" descr="Divide And Conquer Win GIF by Creative Courage - Find &amp; Share on GIPHY">
            <a:extLst>
              <a:ext uri="{FF2B5EF4-FFF2-40B4-BE49-F238E27FC236}">
                <a16:creationId xmlns:a16="http://schemas.microsoft.com/office/drawing/2014/main" id="{3DB697F6-7920-E469-07B7-4FA028A6F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322263"/>
            <a:ext cx="1813564" cy="18135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50" name="Picture 2" descr="Sun Tzu quote: It is the rule in war, if ten times the...">
            <a:extLst>
              <a:ext uri="{FF2B5EF4-FFF2-40B4-BE49-F238E27FC236}">
                <a16:creationId xmlns:a16="http://schemas.microsoft.com/office/drawing/2014/main" id="{AF325603-E0B5-3FE1-2463-804EE8CC8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075" y="2286000"/>
            <a:ext cx="80962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296333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322263"/>
            <a:ext cx="8534400" cy="1066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why divide and conquer</a:t>
            </a:r>
            <a:endParaRPr dirty="0">
              <a:solidFill>
                <a:srgbClr val="FFFF00"/>
              </a:solidFill>
            </a:endParaRPr>
          </a:p>
        </p:txBody>
      </p:sp>
      <p:pic>
        <p:nvPicPr>
          <p:cNvPr id="5" name="Picture 9" descr="Divide And Conquer Win GIF by Creative Courage - Find &amp; Share on GIPHY">
            <a:extLst>
              <a:ext uri="{FF2B5EF4-FFF2-40B4-BE49-F238E27FC236}">
                <a16:creationId xmlns:a16="http://schemas.microsoft.com/office/drawing/2014/main" id="{3DB697F6-7920-E469-07B7-4FA028A6F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0"/>
            <a:ext cx="1813564" cy="18135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Merge Sort Algorithm | Studytonight">
            <a:extLst>
              <a:ext uri="{FF2B5EF4-FFF2-40B4-BE49-F238E27FC236}">
                <a16:creationId xmlns:a16="http://schemas.microsoft.com/office/drawing/2014/main" id="{1834B792-FC90-C08F-5798-918D8EE9A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300" y="1524000"/>
            <a:ext cx="5867400" cy="44071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5725417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23900"/>
            <a:ext cx="6172200" cy="5334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00"/>
                </a:solidFill>
              </a:rPr>
              <a:t>Steps by step approach </a:t>
            </a:r>
            <a:endParaRPr dirty="0">
              <a:solidFill>
                <a:srgbClr val="FFFF00"/>
              </a:solidFill>
            </a:endParaRPr>
          </a:p>
        </p:txBody>
      </p:sp>
      <p:graphicFrame>
        <p:nvGraphicFramePr>
          <p:cNvPr id="9" name="Content Placeholder 8" descr="Process list showing 4 titles with tasks  arranged one below the other and downward pointing arrows are used to indicate progression from title to task and from task to task. First title has 4 tasks, second title has 3, third has 2 and fourth has 2.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5714954"/>
              </p:ext>
            </p:extLst>
          </p:nvPr>
        </p:nvGraphicFramePr>
        <p:xfrm>
          <a:off x="228600" y="1066800"/>
          <a:ext cx="11811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72FF04B-030C-12CA-5552-D3A3A1137019}"/>
              </a:ext>
            </a:extLst>
          </p:cNvPr>
          <p:cNvSpPr/>
          <p:nvPr/>
        </p:nvSpPr>
        <p:spPr>
          <a:xfrm>
            <a:off x="228600" y="1562767"/>
            <a:ext cx="11658600" cy="513399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4800"/>
            <a:ext cx="3810000" cy="10668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Coding using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233463-4600-60A0-C276-FAB282BFAC3C}"/>
              </a:ext>
            </a:extLst>
          </p:cNvPr>
          <p:cNvSpPr/>
          <p:nvPr/>
        </p:nvSpPr>
        <p:spPr>
          <a:xfrm>
            <a:off x="4648200" y="495967"/>
            <a:ext cx="18213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gency FB" panose="020B0503020202020204" pitchFamily="34" charset="0"/>
              </a:rPr>
              <a:t>Python</a:t>
            </a:r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844195-D177-E4A7-47C0-F6B121BF4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30911"/>
            <a:ext cx="10210800" cy="49977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7057790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1640</TotalTime>
  <Words>416</Words>
  <Application>Microsoft Office PowerPoint</Application>
  <PresentationFormat>Widescreen</PresentationFormat>
  <Paragraphs>80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Agency FB</vt:lpstr>
      <vt:lpstr>Algerian</vt:lpstr>
      <vt:lpstr>Arial</vt:lpstr>
      <vt:lpstr>Calibri</vt:lpstr>
      <vt:lpstr>Cambria Math</vt:lpstr>
      <vt:lpstr>Candara</vt:lpstr>
      <vt:lpstr>Consolas</vt:lpstr>
      <vt:lpstr>Elephant</vt:lpstr>
      <vt:lpstr>Söhne</vt:lpstr>
      <vt:lpstr>Times New Roman</vt:lpstr>
      <vt:lpstr>Tech Computer 16x9</vt:lpstr>
      <vt:lpstr>PowerPoint Presentation</vt:lpstr>
      <vt:lpstr>Finding Max subarray using divide and conquer </vt:lpstr>
      <vt:lpstr>Table of Content </vt:lpstr>
      <vt:lpstr>Defining the problem </vt:lpstr>
      <vt:lpstr>Defining the problem </vt:lpstr>
      <vt:lpstr>why divide and conquer</vt:lpstr>
      <vt:lpstr>why divide and conquer</vt:lpstr>
      <vt:lpstr>Steps by step approach </vt:lpstr>
      <vt:lpstr>Coding using</vt:lpstr>
      <vt:lpstr>Time Analysis Using Recurrence</vt:lpstr>
      <vt:lpstr>Comparing DC to other algorithms </vt:lpstr>
      <vt:lpstr>why is choosing the right algorithmic strategy important?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Max subarray using divde and conquer </dc:title>
  <dc:creator>Ali Osama</dc:creator>
  <cp:lastModifiedBy>Ali Osama</cp:lastModifiedBy>
  <cp:revision>9</cp:revision>
  <dcterms:created xsi:type="dcterms:W3CDTF">2023-12-20T09:34:00Z</dcterms:created>
  <dcterms:modified xsi:type="dcterms:W3CDTF">2023-12-31T17:28:34Z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